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9" r:id="rId1"/>
  </p:sldMasterIdLst>
  <p:notesMasterIdLst>
    <p:notesMasterId r:id="rId35"/>
  </p:notesMasterIdLst>
  <p:sldIdLst>
    <p:sldId id="256" r:id="rId2"/>
    <p:sldId id="257" r:id="rId3"/>
    <p:sldId id="258" r:id="rId4"/>
    <p:sldId id="260" r:id="rId5"/>
    <p:sldId id="291" r:id="rId6"/>
    <p:sldId id="262" r:id="rId7"/>
    <p:sldId id="261" r:id="rId8"/>
    <p:sldId id="265" r:id="rId9"/>
    <p:sldId id="292" r:id="rId10"/>
    <p:sldId id="294" r:id="rId11"/>
    <p:sldId id="293" r:id="rId12"/>
    <p:sldId id="297" r:id="rId13"/>
    <p:sldId id="295" r:id="rId14"/>
    <p:sldId id="298" r:id="rId15"/>
    <p:sldId id="299" r:id="rId16"/>
    <p:sldId id="296" r:id="rId17"/>
    <p:sldId id="300" r:id="rId18"/>
    <p:sldId id="301" r:id="rId19"/>
    <p:sldId id="302" r:id="rId20"/>
    <p:sldId id="303" r:id="rId21"/>
    <p:sldId id="304" r:id="rId22"/>
    <p:sldId id="305" r:id="rId23"/>
    <p:sldId id="306" r:id="rId24"/>
    <p:sldId id="266" r:id="rId25"/>
    <p:sldId id="307" r:id="rId26"/>
    <p:sldId id="272" r:id="rId27"/>
    <p:sldId id="308" r:id="rId28"/>
    <p:sldId id="309" r:id="rId29"/>
    <p:sldId id="310" r:id="rId30"/>
    <p:sldId id="311" r:id="rId31"/>
    <p:sldId id="273" r:id="rId32"/>
    <p:sldId id="269" r:id="rId33"/>
    <p:sldId id="280" r:id="rId34"/>
  </p:sldIdLst>
  <p:sldSz cx="9144000" cy="5143500" type="screen16x9"/>
  <p:notesSz cx="6858000" cy="9144000"/>
  <p:embeddedFontLst>
    <p:embeddedFont>
      <p:font typeface="Bebas Neue" panose="020B0606020202050201" pitchFamily="34" charset="0"/>
      <p:regular r:id="rId36"/>
    </p:embeddedFont>
    <p:embeddedFont>
      <p:font typeface="Darker Grotesque SemiBold" panose="020B0604020202020204" charset="0"/>
      <p:regular r:id="rId37"/>
      <p:bold r:id="rId38"/>
    </p:embeddedFont>
    <p:embeddedFont>
      <p:font typeface="Inter" panose="020B0604020202020204" charset="0"/>
      <p:regular r:id="rId39"/>
      <p:bold r:id="rId40"/>
      <p:italic r:id="rId41"/>
      <p:boldItalic r:id="rId42"/>
    </p:embeddedFont>
    <p:embeddedFont>
      <p:font typeface="Lexend Deca" panose="020B0604020202020204" charset="0"/>
      <p:regular r:id="rId43"/>
      <p:bold r:id="rId44"/>
    </p:embeddedFont>
    <p:embeddedFont>
      <p:font typeface="Viga" panose="020B0604020202020204" charset="0"/>
      <p:regular r:id="rId4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BBEEE"/>
    <a:srgbClr val="6BBD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5F627C3-335C-463F-B0AD-B2AF89FFCCAB}" v="123" dt="2025-10-28T14:43:31.754"/>
  </p1510:revLst>
</p1510:revInfo>
</file>

<file path=ppt/tableStyles.xml><?xml version="1.0" encoding="utf-8"?>
<a:tblStyleLst xmlns:a="http://schemas.openxmlformats.org/drawingml/2006/main" def="{2294A979-BB2F-49AE-9472-6E64918ADE40}">
  <a:tblStyle styleId="{2294A979-BB2F-49AE-9472-6E64918ADE4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68" y="2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7.fntdata"/><Relationship Id="rId47" Type="http://schemas.openxmlformats.org/officeDocument/2006/relationships/viewProps" Target="viewProps.xml"/><Relationship Id="rId50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8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injal Gohil" userId="d800db702ec4f30e" providerId="LiveId" clId="{55EBF6BC-B38F-418C-8CED-F98BC1215B23}"/>
    <pc:docChg chg="undo custSel addSld delSld modSld sldOrd delMainMaster">
      <pc:chgData name="Kinjal Gohil" userId="d800db702ec4f30e" providerId="LiveId" clId="{55EBF6BC-B38F-418C-8CED-F98BC1215B23}" dt="2025-10-22T19:01:26.248" v="3564" actId="947"/>
      <pc:docMkLst>
        <pc:docMk/>
      </pc:docMkLst>
      <pc:sldChg chg="addSp delSp modSp mod">
        <pc:chgData name="Kinjal Gohil" userId="d800db702ec4f30e" providerId="LiveId" clId="{55EBF6BC-B38F-418C-8CED-F98BC1215B23}" dt="2025-10-22T19:01:26.248" v="3564" actId="947"/>
        <pc:sldMkLst>
          <pc:docMk/>
          <pc:sldMk cId="0" sldId="256"/>
        </pc:sldMkLst>
        <pc:spChg chg="mod">
          <ac:chgData name="Kinjal Gohil" userId="d800db702ec4f30e" providerId="LiveId" clId="{55EBF6BC-B38F-418C-8CED-F98BC1215B23}" dt="2025-10-22T18:12:13.932" v="2694"/>
          <ac:spMkLst>
            <pc:docMk/>
            <pc:sldMk cId="0" sldId="256"/>
            <ac:spMk id="5" creationId="{5B3B6E36-5259-B8DE-F256-B99E1DCF66CE}"/>
          </ac:spMkLst>
        </pc:spChg>
        <pc:spChg chg="mod">
          <ac:chgData name="Kinjal Gohil" userId="d800db702ec4f30e" providerId="LiveId" clId="{55EBF6BC-B38F-418C-8CED-F98BC1215B23}" dt="2025-10-22T18:12:13.932" v="2694"/>
          <ac:spMkLst>
            <pc:docMk/>
            <pc:sldMk cId="0" sldId="256"/>
            <ac:spMk id="6" creationId="{47FA9E64-3864-9C88-B85A-DA00E9E9859D}"/>
          </ac:spMkLst>
        </pc:spChg>
        <pc:spChg chg="add del mod">
          <ac:chgData name="Kinjal Gohil" userId="d800db702ec4f30e" providerId="LiveId" clId="{55EBF6BC-B38F-418C-8CED-F98BC1215B23}" dt="2025-10-22T19:01:05.961" v="3563" actId="1037"/>
          <ac:spMkLst>
            <pc:docMk/>
            <pc:sldMk cId="0" sldId="256"/>
            <ac:spMk id="230" creationId="{00000000-0000-0000-0000-000000000000}"/>
          </ac:spMkLst>
        </pc:spChg>
        <pc:spChg chg="mod">
          <ac:chgData name="Kinjal Gohil" userId="d800db702ec4f30e" providerId="LiveId" clId="{55EBF6BC-B38F-418C-8CED-F98BC1215B23}" dt="2025-10-22T19:01:26.248" v="3564" actId="947"/>
          <ac:spMkLst>
            <pc:docMk/>
            <pc:sldMk cId="0" sldId="256"/>
            <ac:spMk id="231" creationId="{00000000-0000-0000-0000-000000000000}"/>
          </ac:spMkLst>
        </pc:spChg>
        <pc:grpChg chg="add mod">
          <ac:chgData name="Kinjal Gohil" userId="d800db702ec4f30e" providerId="LiveId" clId="{55EBF6BC-B38F-418C-8CED-F98BC1215B23}" dt="2025-10-22T18:12:32.208" v="2729" actId="14100"/>
          <ac:grpSpMkLst>
            <pc:docMk/>
            <pc:sldMk cId="0" sldId="256"/>
            <ac:grpSpMk id="4" creationId="{E8F5A000-EC72-FD36-2E20-D7DE12014F28}"/>
          </ac:grpSpMkLst>
        </pc:grpChg>
        <pc:picChg chg="mod">
          <ac:chgData name="Kinjal Gohil" userId="d800db702ec4f30e" providerId="LiveId" clId="{55EBF6BC-B38F-418C-8CED-F98BC1215B23}" dt="2025-10-22T19:00:38.745" v="3552" actId="1035"/>
          <ac:picMkLst>
            <pc:docMk/>
            <pc:sldMk cId="0" sldId="256"/>
            <ac:picMk id="232" creationId="{00000000-0000-0000-0000-000000000000}"/>
          </ac:picMkLst>
        </pc:picChg>
        <pc:picChg chg="mod">
          <ac:chgData name="Kinjal Gohil" userId="d800db702ec4f30e" providerId="LiveId" clId="{55EBF6BC-B38F-418C-8CED-F98BC1215B23}" dt="2025-10-22T19:00:38.745" v="3552" actId="1035"/>
          <ac:picMkLst>
            <pc:docMk/>
            <pc:sldMk cId="0" sldId="256"/>
            <ac:picMk id="233" creationId="{00000000-0000-0000-0000-000000000000}"/>
          </ac:picMkLst>
        </pc:picChg>
        <pc:picChg chg="mod">
          <ac:chgData name="Kinjal Gohil" userId="d800db702ec4f30e" providerId="LiveId" clId="{55EBF6BC-B38F-418C-8CED-F98BC1215B23}" dt="2025-10-22T19:00:38.745" v="3552" actId="1035"/>
          <ac:picMkLst>
            <pc:docMk/>
            <pc:sldMk cId="0" sldId="256"/>
            <ac:picMk id="234" creationId="{00000000-0000-0000-0000-000000000000}"/>
          </ac:picMkLst>
        </pc:picChg>
      </pc:sldChg>
      <pc:sldChg chg="addSp delSp modSp mod">
        <pc:chgData name="Kinjal Gohil" userId="d800db702ec4f30e" providerId="LiveId" clId="{55EBF6BC-B38F-418C-8CED-F98BC1215B23}" dt="2025-10-22T18:45:31.823" v="3368" actId="14100"/>
        <pc:sldMkLst>
          <pc:docMk/>
          <pc:sldMk cId="0" sldId="257"/>
        </pc:sldMkLst>
        <pc:spChg chg="add mod">
          <ac:chgData name="Kinjal Gohil" userId="d800db702ec4f30e" providerId="LiveId" clId="{55EBF6BC-B38F-418C-8CED-F98BC1215B23}" dt="2025-10-22T18:45:31.823" v="3368" actId="14100"/>
          <ac:spMkLst>
            <pc:docMk/>
            <pc:sldMk cId="0" sldId="257"/>
            <ac:spMk id="6" creationId="{92AE7685-10A9-DEF4-8100-A6FF093E9302}"/>
          </ac:spMkLst>
        </pc:spChg>
        <pc:spChg chg="mod">
          <ac:chgData name="Kinjal Gohil" userId="d800db702ec4f30e" providerId="LiveId" clId="{55EBF6BC-B38F-418C-8CED-F98BC1215B23}" dt="2025-10-22T18:44:35.469" v="3348" actId="1076"/>
          <ac:spMkLst>
            <pc:docMk/>
            <pc:sldMk cId="0" sldId="257"/>
            <ac:spMk id="27" creationId="{8EE30308-B4C2-6C68-6066-80D7A532D38C}"/>
          </ac:spMkLst>
        </pc:spChg>
        <pc:picChg chg="add mod">
          <ac:chgData name="Kinjal Gohil" userId="d800db702ec4f30e" providerId="LiveId" clId="{55EBF6BC-B38F-418C-8CED-F98BC1215B23}" dt="2025-10-22T18:44:55.320" v="3362" actId="1037"/>
          <ac:picMkLst>
            <pc:docMk/>
            <pc:sldMk cId="0" sldId="257"/>
            <ac:picMk id="4" creationId="{DF377D3A-84B5-D07D-B1D8-663699A7C8D7}"/>
          </ac:picMkLst>
        </pc:picChg>
      </pc:sldChg>
      <pc:sldChg chg="addSp delSp modSp mod ord">
        <pc:chgData name="Kinjal Gohil" userId="d800db702ec4f30e" providerId="LiveId" clId="{55EBF6BC-B38F-418C-8CED-F98BC1215B23}" dt="2025-10-22T18:51:34.302" v="3429" actId="14100"/>
        <pc:sldMkLst>
          <pc:docMk/>
          <pc:sldMk cId="0" sldId="258"/>
        </pc:sldMkLst>
        <pc:spChg chg="mod">
          <ac:chgData name="Kinjal Gohil" userId="d800db702ec4f30e" providerId="LiveId" clId="{55EBF6BC-B38F-418C-8CED-F98BC1215B23}" dt="2025-10-22T16:22:47.020" v="262" actId="1035"/>
          <ac:spMkLst>
            <pc:docMk/>
            <pc:sldMk cId="0" sldId="258"/>
            <ac:spMk id="282" creationId="{00000000-0000-0000-0000-000000000000}"/>
          </ac:spMkLst>
        </pc:spChg>
        <pc:spChg chg="mod">
          <ac:chgData name="Kinjal Gohil" userId="d800db702ec4f30e" providerId="LiveId" clId="{55EBF6BC-B38F-418C-8CED-F98BC1215B23}" dt="2025-10-22T16:22:53.344" v="277" actId="1035"/>
          <ac:spMkLst>
            <pc:docMk/>
            <pc:sldMk cId="0" sldId="258"/>
            <ac:spMk id="284" creationId="{00000000-0000-0000-0000-000000000000}"/>
          </ac:spMkLst>
        </pc:spChg>
        <pc:spChg chg="mod">
          <ac:chgData name="Kinjal Gohil" userId="d800db702ec4f30e" providerId="LiveId" clId="{55EBF6BC-B38F-418C-8CED-F98BC1215B23}" dt="2025-10-22T16:22:53.344" v="277" actId="1035"/>
          <ac:spMkLst>
            <pc:docMk/>
            <pc:sldMk cId="0" sldId="258"/>
            <ac:spMk id="285" creationId="{00000000-0000-0000-0000-000000000000}"/>
          </ac:spMkLst>
        </pc:spChg>
        <pc:spChg chg="mod">
          <ac:chgData name="Kinjal Gohil" userId="d800db702ec4f30e" providerId="LiveId" clId="{55EBF6BC-B38F-418C-8CED-F98BC1215B23}" dt="2025-10-22T16:22:47.020" v="262" actId="1035"/>
          <ac:spMkLst>
            <pc:docMk/>
            <pc:sldMk cId="0" sldId="258"/>
            <ac:spMk id="287" creationId="{00000000-0000-0000-0000-000000000000}"/>
          </ac:spMkLst>
        </pc:spChg>
        <pc:spChg chg="mod">
          <ac:chgData name="Kinjal Gohil" userId="d800db702ec4f30e" providerId="LiveId" clId="{55EBF6BC-B38F-418C-8CED-F98BC1215B23}" dt="2025-10-22T16:22:47.020" v="262" actId="1035"/>
          <ac:spMkLst>
            <pc:docMk/>
            <pc:sldMk cId="0" sldId="258"/>
            <ac:spMk id="288" creationId="{00000000-0000-0000-0000-000000000000}"/>
          </ac:spMkLst>
        </pc:spChg>
        <pc:spChg chg="mod">
          <ac:chgData name="Kinjal Gohil" userId="d800db702ec4f30e" providerId="LiveId" clId="{55EBF6BC-B38F-418C-8CED-F98BC1215B23}" dt="2025-10-22T16:22:47.020" v="262" actId="1035"/>
          <ac:spMkLst>
            <pc:docMk/>
            <pc:sldMk cId="0" sldId="258"/>
            <ac:spMk id="289" creationId="{00000000-0000-0000-0000-000000000000}"/>
          </ac:spMkLst>
        </pc:spChg>
        <pc:spChg chg="mod">
          <ac:chgData name="Kinjal Gohil" userId="d800db702ec4f30e" providerId="LiveId" clId="{55EBF6BC-B38F-418C-8CED-F98BC1215B23}" dt="2025-10-22T18:50:48.554" v="3403" actId="20577"/>
          <ac:spMkLst>
            <pc:docMk/>
            <pc:sldMk cId="0" sldId="258"/>
            <ac:spMk id="290" creationId="{00000000-0000-0000-0000-000000000000}"/>
          </ac:spMkLst>
        </pc:spChg>
        <pc:spChg chg="mod">
          <ac:chgData name="Kinjal Gohil" userId="d800db702ec4f30e" providerId="LiveId" clId="{55EBF6BC-B38F-418C-8CED-F98BC1215B23}" dt="2025-10-22T16:22:47.020" v="262" actId="1035"/>
          <ac:spMkLst>
            <pc:docMk/>
            <pc:sldMk cId="0" sldId="258"/>
            <ac:spMk id="291" creationId="{00000000-0000-0000-0000-000000000000}"/>
          </ac:spMkLst>
        </pc:spChg>
        <pc:spChg chg="mod">
          <ac:chgData name="Kinjal Gohil" userId="d800db702ec4f30e" providerId="LiveId" clId="{55EBF6BC-B38F-418C-8CED-F98BC1215B23}" dt="2025-10-22T16:22:47.020" v="262" actId="1035"/>
          <ac:spMkLst>
            <pc:docMk/>
            <pc:sldMk cId="0" sldId="258"/>
            <ac:spMk id="292" creationId="{00000000-0000-0000-0000-000000000000}"/>
          </ac:spMkLst>
        </pc:spChg>
        <pc:spChg chg="mod">
          <ac:chgData name="Kinjal Gohil" userId="d800db702ec4f30e" providerId="LiveId" clId="{55EBF6BC-B38F-418C-8CED-F98BC1215B23}" dt="2025-10-22T16:22:53.344" v="277" actId="1035"/>
          <ac:spMkLst>
            <pc:docMk/>
            <pc:sldMk cId="0" sldId="258"/>
            <ac:spMk id="295" creationId="{00000000-0000-0000-0000-000000000000}"/>
          </ac:spMkLst>
        </pc:spChg>
        <pc:spChg chg="mod">
          <ac:chgData name="Kinjal Gohil" userId="d800db702ec4f30e" providerId="LiveId" clId="{55EBF6BC-B38F-418C-8CED-F98BC1215B23}" dt="2025-10-22T18:51:13.615" v="3418" actId="14100"/>
          <ac:spMkLst>
            <pc:docMk/>
            <pc:sldMk cId="0" sldId="258"/>
            <ac:spMk id="296" creationId="{00000000-0000-0000-0000-000000000000}"/>
          </ac:spMkLst>
        </pc:spChg>
        <pc:spChg chg="mod">
          <ac:chgData name="Kinjal Gohil" userId="d800db702ec4f30e" providerId="LiveId" clId="{55EBF6BC-B38F-418C-8CED-F98BC1215B23}" dt="2025-10-22T16:22:53.344" v="277" actId="1035"/>
          <ac:spMkLst>
            <pc:docMk/>
            <pc:sldMk cId="0" sldId="258"/>
            <ac:spMk id="297" creationId="{00000000-0000-0000-0000-000000000000}"/>
          </ac:spMkLst>
        </pc:spChg>
        <pc:spChg chg="mod">
          <ac:chgData name="Kinjal Gohil" userId="d800db702ec4f30e" providerId="LiveId" clId="{55EBF6BC-B38F-418C-8CED-F98BC1215B23}" dt="2025-10-22T18:51:34.302" v="3429" actId="14100"/>
          <ac:spMkLst>
            <pc:docMk/>
            <pc:sldMk cId="0" sldId="258"/>
            <ac:spMk id="298" creationId="{00000000-0000-0000-0000-000000000000}"/>
          </ac:spMkLst>
        </pc:spChg>
        <pc:spChg chg="mod">
          <ac:chgData name="Kinjal Gohil" userId="d800db702ec4f30e" providerId="LiveId" clId="{55EBF6BC-B38F-418C-8CED-F98BC1215B23}" dt="2025-10-22T16:22:38.752" v="250" actId="1035"/>
          <ac:spMkLst>
            <pc:docMk/>
            <pc:sldMk cId="0" sldId="258"/>
            <ac:spMk id="301" creationId="{00000000-0000-0000-0000-000000000000}"/>
          </ac:spMkLst>
        </pc:spChg>
        <pc:spChg chg="mod">
          <ac:chgData name="Kinjal Gohil" userId="d800db702ec4f30e" providerId="LiveId" clId="{55EBF6BC-B38F-418C-8CED-F98BC1215B23}" dt="2025-10-22T16:22:47.020" v="262" actId="1035"/>
          <ac:spMkLst>
            <pc:docMk/>
            <pc:sldMk cId="0" sldId="258"/>
            <ac:spMk id="302" creationId="{00000000-0000-0000-0000-000000000000}"/>
          </ac:spMkLst>
        </pc:spChg>
        <pc:spChg chg="mod">
          <ac:chgData name="Kinjal Gohil" userId="d800db702ec4f30e" providerId="LiveId" clId="{55EBF6BC-B38F-418C-8CED-F98BC1215B23}" dt="2025-10-22T16:22:53.344" v="277" actId="1035"/>
          <ac:spMkLst>
            <pc:docMk/>
            <pc:sldMk cId="0" sldId="258"/>
            <ac:spMk id="304" creationId="{00000000-0000-0000-0000-000000000000}"/>
          </ac:spMkLst>
        </pc:spChg>
        <pc:spChg chg="mod">
          <ac:chgData name="Kinjal Gohil" userId="d800db702ec4f30e" providerId="LiveId" clId="{55EBF6BC-B38F-418C-8CED-F98BC1215B23}" dt="2025-10-22T16:22:53.344" v="277" actId="1035"/>
          <ac:spMkLst>
            <pc:docMk/>
            <pc:sldMk cId="0" sldId="258"/>
            <ac:spMk id="305" creationId="{00000000-0000-0000-0000-000000000000}"/>
          </ac:spMkLst>
        </pc:spChg>
      </pc:sldChg>
      <pc:sldChg chg="addSp modSp del mod ord modNotes">
        <pc:chgData name="Kinjal Gohil" userId="d800db702ec4f30e" providerId="LiveId" clId="{55EBF6BC-B38F-418C-8CED-F98BC1215B23}" dt="2025-10-22T17:50:11.267" v="2146" actId="47"/>
        <pc:sldMkLst>
          <pc:docMk/>
          <pc:sldMk cId="0" sldId="259"/>
        </pc:sldMkLst>
      </pc:sldChg>
      <pc:sldChg chg="addSp delSp modSp mod">
        <pc:chgData name="Kinjal Gohil" userId="d800db702ec4f30e" providerId="LiveId" clId="{55EBF6BC-B38F-418C-8CED-F98BC1215B23}" dt="2025-10-22T18:34:10.916" v="3185" actId="947"/>
        <pc:sldMkLst>
          <pc:docMk/>
          <pc:sldMk cId="0" sldId="260"/>
        </pc:sldMkLst>
        <pc:spChg chg="mod">
          <ac:chgData name="Kinjal Gohil" userId="d800db702ec4f30e" providerId="LiveId" clId="{55EBF6BC-B38F-418C-8CED-F98BC1215B23}" dt="2025-10-22T18:34:10.916" v="3185" actId="947"/>
          <ac:spMkLst>
            <pc:docMk/>
            <pc:sldMk cId="0" sldId="260"/>
            <ac:spMk id="344" creationId="{00000000-0000-0000-0000-000000000000}"/>
          </ac:spMkLst>
        </pc:spChg>
        <pc:spChg chg="mod">
          <ac:chgData name="Kinjal Gohil" userId="d800db702ec4f30e" providerId="LiveId" clId="{55EBF6BC-B38F-418C-8CED-F98BC1215B23}" dt="2025-10-22T16:27:32.378" v="363" actId="20577"/>
          <ac:spMkLst>
            <pc:docMk/>
            <pc:sldMk cId="0" sldId="260"/>
            <ac:spMk id="346" creationId="{00000000-0000-0000-0000-000000000000}"/>
          </ac:spMkLst>
        </pc:spChg>
      </pc:sldChg>
      <pc:sldChg chg="modSp mod">
        <pc:chgData name="Kinjal Gohil" userId="d800db702ec4f30e" providerId="LiveId" clId="{55EBF6BC-B38F-418C-8CED-F98BC1215B23}" dt="2025-10-22T18:47:42.709" v="3385" actId="1036"/>
        <pc:sldMkLst>
          <pc:docMk/>
          <pc:sldMk cId="0" sldId="261"/>
        </pc:sldMkLst>
        <pc:spChg chg="mod">
          <ac:chgData name="Kinjal Gohil" userId="d800db702ec4f30e" providerId="LiveId" clId="{55EBF6BC-B38F-418C-8CED-F98BC1215B23}" dt="2025-10-22T16:48:48.549" v="580" actId="1038"/>
          <ac:spMkLst>
            <pc:docMk/>
            <pc:sldMk cId="0" sldId="261"/>
            <ac:spMk id="368" creationId="{00000000-0000-0000-0000-000000000000}"/>
          </ac:spMkLst>
        </pc:spChg>
        <pc:spChg chg="mod">
          <ac:chgData name="Kinjal Gohil" userId="d800db702ec4f30e" providerId="LiveId" clId="{55EBF6BC-B38F-418C-8CED-F98BC1215B23}" dt="2025-10-22T18:47:42.709" v="3385" actId="1036"/>
          <ac:spMkLst>
            <pc:docMk/>
            <pc:sldMk cId="0" sldId="261"/>
            <ac:spMk id="369" creationId="{00000000-0000-0000-0000-000000000000}"/>
          </ac:spMkLst>
        </pc:spChg>
        <pc:picChg chg="mod">
          <ac:chgData name="Kinjal Gohil" userId="d800db702ec4f30e" providerId="LiveId" clId="{55EBF6BC-B38F-418C-8CED-F98BC1215B23}" dt="2025-10-22T16:48:36.885" v="558" actId="1037"/>
          <ac:picMkLst>
            <pc:docMk/>
            <pc:sldMk cId="0" sldId="261"/>
            <ac:picMk id="391" creationId="{00000000-0000-0000-0000-000000000000}"/>
          </ac:picMkLst>
        </pc:picChg>
        <pc:picChg chg="mod">
          <ac:chgData name="Kinjal Gohil" userId="d800db702ec4f30e" providerId="LiveId" clId="{55EBF6BC-B38F-418C-8CED-F98BC1215B23}" dt="2025-10-22T16:48:36.885" v="558" actId="1037"/>
          <ac:picMkLst>
            <pc:docMk/>
            <pc:sldMk cId="0" sldId="261"/>
            <ac:picMk id="392" creationId="{00000000-0000-0000-0000-000000000000}"/>
          </ac:picMkLst>
        </pc:picChg>
      </pc:sldChg>
      <pc:sldChg chg="addSp delSp modSp mod ord">
        <pc:chgData name="Kinjal Gohil" userId="d800db702ec4f30e" providerId="LiveId" clId="{55EBF6BC-B38F-418C-8CED-F98BC1215B23}" dt="2025-10-22T16:41:56.558" v="431"/>
        <pc:sldMkLst>
          <pc:docMk/>
          <pc:sldMk cId="0" sldId="262"/>
        </pc:sldMkLst>
        <pc:spChg chg="mod">
          <ac:chgData name="Kinjal Gohil" userId="d800db702ec4f30e" providerId="LiveId" clId="{55EBF6BC-B38F-418C-8CED-F98BC1215B23}" dt="2025-10-22T16:37:06.394" v="415"/>
          <ac:spMkLst>
            <pc:docMk/>
            <pc:sldMk cId="0" sldId="262"/>
            <ac:spMk id="3" creationId="{4E87A2EB-F78C-E7F4-09F6-6BB37D9AD832}"/>
          </ac:spMkLst>
        </pc:spChg>
        <pc:spChg chg="mod">
          <ac:chgData name="Kinjal Gohil" userId="d800db702ec4f30e" providerId="LiveId" clId="{55EBF6BC-B38F-418C-8CED-F98BC1215B23}" dt="2025-10-22T16:37:06.394" v="415"/>
          <ac:spMkLst>
            <pc:docMk/>
            <pc:sldMk cId="0" sldId="262"/>
            <ac:spMk id="4" creationId="{AAB7ACAD-C910-BC6E-A1E7-A9534B44C479}"/>
          </ac:spMkLst>
        </pc:spChg>
        <pc:spChg chg="mod">
          <ac:chgData name="Kinjal Gohil" userId="d800db702ec4f30e" providerId="LiveId" clId="{55EBF6BC-B38F-418C-8CED-F98BC1215B23}" dt="2025-10-22T16:41:17.243" v="425" actId="207"/>
          <ac:spMkLst>
            <pc:docMk/>
            <pc:sldMk cId="0" sldId="262"/>
            <ac:spMk id="6" creationId="{8FCF8134-6254-E548-AB69-2014007D1E06}"/>
          </ac:spMkLst>
        </pc:spChg>
        <pc:spChg chg="mod">
          <ac:chgData name="Kinjal Gohil" userId="d800db702ec4f30e" providerId="LiveId" clId="{55EBF6BC-B38F-418C-8CED-F98BC1215B23}" dt="2025-10-22T16:41:17.243" v="425" actId="207"/>
          <ac:spMkLst>
            <pc:docMk/>
            <pc:sldMk cId="0" sldId="262"/>
            <ac:spMk id="7" creationId="{B0C4800B-B2D1-8400-D810-8CD863219170}"/>
          </ac:spMkLst>
        </pc:spChg>
        <pc:spChg chg="mod">
          <ac:chgData name="Kinjal Gohil" userId="d800db702ec4f30e" providerId="LiveId" clId="{55EBF6BC-B38F-418C-8CED-F98BC1215B23}" dt="2025-10-22T16:39:52.516" v="419" actId="207"/>
          <ac:spMkLst>
            <pc:docMk/>
            <pc:sldMk cId="0" sldId="262"/>
            <ac:spMk id="397" creationId="{00000000-0000-0000-0000-000000000000}"/>
          </ac:spMkLst>
        </pc:spChg>
        <pc:spChg chg="mod">
          <ac:chgData name="Kinjal Gohil" userId="d800db702ec4f30e" providerId="LiveId" clId="{55EBF6BC-B38F-418C-8CED-F98BC1215B23}" dt="2025-10-22T16:40:12.888" v="421" actId="14100"/>
          <ac:spMkLst>
            <pc:docMk/>
            <pc:sldMk cId="0" sldId="262"/>
            <ac:spMk id="399" creationId="{00000000-0000-0000-0000-000000000000}"/>
          </ac:spMkLst>
        </pc:spChg>
        <pc:spChg chg="mod">
          <ac:chgData name="Kinjal Gohil" userId="d800db702ec4f30e" providerId="LiveId" clId="{55EBF6BC-B38F-418C-8CED-F98BC1215B23}" dt="2025-10-22T16:34:17.319" v="403" actId="14100"/>
          <ac:spMkLst>
            <pc:docMk/>
            <pc:sldMk cId="0" sldId="262"/>
            <ac:spMk id="400" creationId="{00000000-0000-0000-0000-000000000000}"/>
          </ac:spMkLst>
        </pc:spChg>
        <pc:spChg chg="mod">
          <ac:chgData name="Kinjal Gohil" userId="d800db702ec4f30e" providerId="LiveId" clId="{55EBF6BC-B38F-418C-8CED-F98BC1215B23}" dt="2025-10-22T16:34:03.968" v="401" actId="20577"/>
          <ac:spMkLst>
            <pc:docMk/>
            <pc:sldMk cId="0" sldId="262"/>
            <ac:spMk id="401" creationId="{00000000-0000-0000-0000-000000000000}"/>
          </ac:spMkLst>
        </pc:spChg>
        <pc:spChg chg="mod">
          <ac:chgData name="Kinjal Gohil" userId="d800db702ec4f30e" providerId="LiveId" clId="{55EBF6BC-B38F-418C-8CED-F98BC1215B23}" dt="2025-10-22T16:36:08.539" v="412" actId="947"/>
          <ac:spMkLst>
            <pc:docMk/>
            <pc:sldMk cId="0" sldId="262"/>
            <ac:spMk id="402" creationId="{00000000-0000-0000-0000-000000000000}"/>
          </ac:spMkLst>
        </pc:spChg>
        <pc:spChg chg="mod">
          <ac:chgData name="Kinjal Gohil" userId="d800db702ec4f30e" providerId="LiveId" clId="{55EBF6BC-B38F-418C-8CED-F98BC1215B23}" dt="2025-10-22T16:36:41.518" v="413" actId="947"/>
          <ac:spMkLst>
            <pc:docMk/>
            <pc:sldMk cId="0" sldId="262"/>
            <ac:spMk id="403" creationId="{00000000-0000-0000-0000-000000000000}"/>
          </ac:spMkLst>
        </pc:spChg>
        <pc:grpChg chg="add mod">
          <ac:chgData name="Kinjal Gohil" userId="d800db702ec4f30e" providerId="LiveId" clId="{55EBF6BC-B38F-418C-8CED-F98BC1215B23}" dt="2025-10-22T16:41:29.108" v="429" actId="1036"/>
          <ac:grpSpMkLst>
            <pc:docMk/>
            <pc:sldMk cId="0" sldId="262"/>
            <ac:grpSpMk id="2" creationId="{E950ECBA-22EB-2A82-4CF6-8D4AC353C01B}"/>
          </ac:grpSpMkLst>
        </pc:grpChg>
        <pc:grpChg chg="add mod">
          <ac:chgData name="Kinjal Gohil" userId="d800db702ec4f30e" providerId="LiveId" clId="{55EBF6BC-B38F-418C-8CED-F98BC1215B23}" dt="2025-10-22T16:41:25.499" v="426" actId="1076"/>
          <ac:grpSpMkLst>
            <pc:docMk/>
            <pc:sldMk cId="0" sldId="262"/>
            <ac:grpSpMk id="5" creationId="{E1BE9DA1-023D-AE52-1E0A-BE721176C52B}"/>
          </ac:grpSpMkLst>
        </pc:grpChg>
      </pc:sldChg>
      <pc:sldChg chg="del ord modNotes">
        <pc:chgData name="Kinjal Gohil" userId="d800db702ec4f30e" providerId="LiveId" clId="{55EBF6BC-B38F-418C-8CED-F98BC1215B23}" dt="2025-10-22T17:50:38.090" v="2147" actId="47"/>
        <pc:sldMkLst>
          <pc:docMk/>
          <pc:sldMk cId="0" sldId="263"/>
        </pc:sldMkLst>
      </pc:sldChg>
      <pc:sldChg chg="modSp del ord modNotes">
        <pc:chgData name="Kinjal Gohil" userId="d800db702ec4f30e" providerId="LiveId" clId="{55EBF6BC-B38F-418C-8CED-F98BC1215B23}" dt="2025-10-22T18:13:58.617" v="2730" actId="47"/>
        <pc:sldMkLst>
          <pc:docMk/>
          <pc:sldMk cId="0" sldId="264"/>
        </pc:sldMkLst>
      </pc:sldChg>
      <pc:sldChg chg="addSp delSp modSp mod">
        <pc:chgData name="Kinjal Gohil" userId="d800db702ec4f30e" providerId="LiveId" clId="{55EBF6BC-B38F-418C-8CED-F98BC1215B23}" dt="2025-10-22T16:53:10.705" v="773" actId="1038"/>
        <pc:sldMkLst>
          <pc:docMk/>
          <pc:sldMk cId="0" sldId="265"/>
        </pc:sldMkLst>
        <pc:spChg chg="add mod">
          <ac:chgData name="Kinjal Gohil" userId="d800db702ec4f30e" providerId="LiveId" clId="{55EBF6BC-B38F-418C-8CED-F98BC1215B23}" dt="2025-10-22T16:53:10.705" v="773" actId="1038"/>
          <ac:spMkLst>
            <pc:docMk/>
            <pc:sldMk cId="0" sldId="265"/>
            <ac:spMk id="6" creationId="{91104149-AE2A-AE2E-AAED-F185CAC58271}"/>
          </ac:spMkLst>
        </pc:spChg>
        <pc:spChg chg="add mod">
          <ac:chgData name="Kinjal Gohil" userId="d800db702ec4f30e" providerId="LiveId" clId="{55EBF6BC-B38F-418C-8CED-F98BC1215B23}" dt="2025-10-22T16:53:10.705" v="773" actId="1038"/>
          <ac:spMkLst>
            <pc:docMk/>
            <pc:sldMk cId="0" sldId="265"/>
            <ac:spMk id="7" creationId="{7D939A50-B6A7-780F-6440-C87D2FA84AE5}"/>
          </ac:spMkLst>
        </pc:spChg>
        <pc:spChg chg="add mod">
          <ac:chgData name="Kinjal Gohil" userId="d800db702ec4f30e" providerId="LiveId" clId="{55EBF6BC-B38F-418C-8CED-F98BC1215B23}" dt="2025-10-22T16:53:10.705" v="773" actId="1038"/>
          <ac:spMkLst>
            <pc:docMk/>
            <pc:sldMk cId="0" sldId="265"/>
            <ac:spMk id="8" creationId="{7BB9D2B5-0979-636E-6150-0D19C9B1C3F6}"/>
          </ac:spMkLst>
        </pc:spChg>
        <pc:picChg chg="mod">
          <ac:chgData name="Kinjal Gohil" userId="d800db702ec4f30e" providerId="LiveId" clId="{55EBF6BC-B38F-418C-8CED-F98BC1215B23}" dt="2025-10-22T16:50:39.351" v="620" actId="1076"/>
          <ac:picMkLst>
            <pc:docMk/>
            <pc:sldMk cId="0" sldId="265"/>
            <ac:picMk id="527" creationId="{00000000-0000-0000-0000-000000000000}"/>
          </ac:picMkLst>
        </pc:picChg>
        <pc:picChg chg="mod">
          <ac:chgData name="Kinjal Gohil" userId="d800db702ec4f30e" providerId="LiveId" clId="{55EBF6BC-B38F-418C-8CED-F98BC1215B23}" dt="2025-10-22T16:50:38.482" v="618" actId="1076"/>
          <ac:picMkLst>
            <pc:docMk/>
            <pc:sldMk cId="0" sldId="265"/>
            <ac:picMk id="528" creationId="{00000000-0000-0000-0000-000000000000}"/>
          </ac:picMkLst>
        </pc:picChg>
        <pc:picChg chg="mod">
          <ac:chgData name="Kinjal Gohil" userId="d800db702ec4f30e" providerId="LiveId" clId="{55EBF6BC-B38F-418C-8CED-F98BC1215B23}" dt="2025-10-22T16:50:38.899" v="619" actId="1076"/>
          <ac:picMkLst>
            <pc:docMk/>
            <pc:sldMk cId="0" sldId="265"/>
            <ac:picMk id="548" creationId="{00000000-0000-0000-0000-000000000000}"/>
          </ac:picMkLst>
        </pc:picChg>
      </pc:sldChg>
      <pc:sldChg chg="addSp delSp modSp mod modNotes">
        <pc:chgData name="Kinjal Gohil" userId="d800db702ec4f30e" providerId="LiveId" clId="{55EBF6BC-B38F-418C-8CED-F98BC1215B23}" dt="2025-10-22T18:35:50.104" v="3190" actId="207"/>
        <pc:sldMkLst>
          <pc:docMk/>
          <pc:sldMk cId="0" sldId="266"/>
        </pc:sldMkLst>
        <pc:spChg chg="add mod">
          <ac:chgData name="Kinjal Gohil" userId="d800db702ec4f30e" providerId="LiveId" clId="{55EBF6BC-B38F-418C-8CED-F98BC1215B23}" dt="2025-10-22T18:35:50.104" v="3190" actId="207"/>
          <ac:spMkLst>
            <pc:docMk/>
            <pc:sldMk cId="0" sldId="266"/>
            <ac:spMk id="7" creationId="{890DF414-70AB-CB9C-EB56-9DF3DB629BE2}"/>
          </ac:spMkLst>
        </pc:spChg>
        <pc:spChg chg="add mod">
          <ac:chgData name="Kinjal Gohil" userId="d800db702ec4f30e" providerId="LiveId" clId="{55EBF6BC-B38F-418C-8CED-F98BC1215B23}" dt="2025-10-22T17:45:14.643" v="2107" actId="20577"/>
          <ac:spMkLst>
            <pc:docMk/>
            <pc:sldMk cId="0" sldId="266"/>
            <ac:spMk id="8" creationId="{296BF6AA-69DB-1A11-3660-3BC0A02B90C9}"/>
          </ac:spMkLst>
        </pc:spChg>
        <pc:spChg chg="add mod">
          <ac:chgData name="Kinjal Gohil" userId="d800db702ec4f30e" providerId="LiveId" clId="{55EBF6BC-B38F-418C-8CED-F98BC1215B23}" dt="2025-10-22T18:35:41.054" v="3189" actId="947"/>
          <ac:spMkLst>
            <pc:docMk/>
            <pc:sldMk cId="0" sldId="266"/>
            <ac:spMk id="9" creationId="{03DAA83B-81E5-E989-64BF-C156DAC7379D}"/>
          </ac:spMkLst>
        </pc:spChg>
      </pc:sldChg>
      <pc:sldChg chg="del">
        <pc:chgData name="Kinjal Gohil" userId="d800db702ec4f30e" providerId="LiveId" clId="{55EBF6BC-B38F-418C-8CED-F98BC1215B23}" dt="2025-10-22T18:07:53.125" v="2686" actId="47"/>
        <pc:sldMkLst>
          <pc:docMk/>
          <pc:sldMk cId="0" sldId="267"/>
        </pc:sldMkLst>
      </pc:sldChg>
      <pc:sldChg chg="del">
        <pc:chgData name="Kinjal Gohil" userId="d800db702ec4f30e" providerId="LiveId" clId="{55EBF6BC-B38F-418C-8CED-F98BC1215B23}" dt="2025-10-22T18:09:17.075" v="2687" actId="47"/>
        <pc:sldMkLst>
          <pc:docMk/>
          <pc:sldMk cId="0" sldId="268"/>
        </pc:sldMkLst>
      </pc:sldChg>
      <pc:sldChg chg="addSp delSp modSp mod">
        <pc:chgData name="Kinjal Gohil" userId="d800db702ec4f30e" providerId="LiveId" clId="{55EBF6BC-B38F-418C-8CED-F98BC1215B23}" dt="2025-10-22T18:24:07.679" v="3039" actId="1076"/>
        <pc:sldMkLst>
          <pc:docMk/>
          <pc:sldMk cId="0" sldId="269"/>
        </pc:sldMkLst>
        <pc:spChg chg="mod">
          <ac:chgData name="Kinjal Gohil" userId="d800db702ec4f30e" providerId="LiveId" clId="{55EBF6BC-B38F-418C-8CED-F98BC1215B23}" dt="2025-10-22T18:19:06.462" v="2790" actId="164"/>
          <ac:spMkLst>
            <pc:docMk/>
            <pc:sldMk cId="0" sldId="269"/>
            <ac:spMk id="28" creationId="{5DFC29E6-DBB6-8AD6-11CC-CED6EC6609DD}"/>
          </ac:spMkLst>
        </pc:spChg>
        <pc:spChg chg="add mod">
          <ac:chgData name="Kinjal Gohil" userId="d800db702ec4f30e" providerId="LiveId" clId="{55EBF6BC-B38F-418C-8CED-F98BC1215B23}" dt="2025-10-22T18:18:30.246" v="2784" actId="164"/>
          <ac:spMkLst>
            <pc:docMk/>
            <pc:sldMk cId="0" sldId="269"/>
            <ac:spMk id="47" creationId="{3ED8C12F-5C49-03A6-3852-618E046F0602}"/>
          </ac:spMkLst>
        </pc:spChg>
        <pc:spChg chg="add mod">
          <ac:chgData name="Kinjal Gohil" userId="d800db702ec4f30e" providerId="LiveId" clId="{55EBF6BC-B38F-418C-8CED-F98BC1215B23}" dt="2025-10-22T18:20:00.683" v="2928" actId="20577"/>
          <ac:spMkLst>
            <pc:docMk/>
            <pc:sldMk cId="0" sldId="269"/>
            <ac:spMk id="48" creationId="{895B2318-78FC-081F-F76E-9005A935174A}"/>
          </ac:spMkLst>
        </pc:spChg>
        <pc:spChg chg="mod">
          <ac:chgData name="Kinjal Gohil" userId="d800db702ec4f30e" providerId="LiveId" clId="{55EBF6BC-B38F-418C-8CED-F98BC1215B23}" dt="2025-10-22T18:20:39.489" v="2933" actId="207"/>
          <ac:spMkLst>
            <pc:docMk/>
            <pc:sldMk cId="0" sldId="269"/>
            <ac:spMk id="52" creationId="{BAC58EDB-70A1-47EE-DBF4-ED16A49E44C2}"/>
          </ac:spMkLst>
        </pc:spChg>
        <pc:spChg chg="mod">
          <ac:chgData name="Kinjal Gohil" userId="d800db702ec4f30e" providerId="LiveId" clId="{55EBF6BC-B38F-418C-8CED-F98BC1215B23}" dt="2025-10-22T18:19:48.352" v="2926" actId="20577"/>
          <ac:spMkLst>
            <pc:docMk/>
            <pc:sldMk cId="0" sldId="269"/>
            <ac:spMk id="54" creationId="{E7DCA86A-9631-B282-7136-9D628307C780}"/>
          </ac:spMkLst>
        </pc:spChg>
        <pc:spChg chg="mod">
          <ac:chgData name="Kinjal Gohil" userId="d800db702ec4f30e" providerId="LiveId" clId="{55EBF6BC-B38F-418C-8CED-F98BC1215B23}" dt="2025-10-22T18:20:10.267" v="2932" actId="20577"/>
          <ac:spMkLst>
            <pc:docMk/>
            <pc:sldMk cId="0" sldId="269"/>
            <ac:spMk id="55" creationId="{B539E608-FF0D-083A-E325-B3C0A07E6EF2}"/>
          </ac:spMkLst>
        </pc:spChg>
        <pc:spChg chg="add mod">
          <ac:chgData name="Kinjal Gohil" userId="d800db702ec4f30e" providerId="LiveId" clId="{55EBF6BC-B38F-418C-8CED-F98BC1215B23}" dt="2025-10-22T18:22:53.932" v="2993" actId="1038"/>
          <ac:spMkLst>
            <pc:docMk/>
            <pc:sldMk cId="0" sldId="269"/>
            <ac:spMk id="57" creationId="{46385C5C-D92A-2CFF-BEA1-38CB5E1AE97A}"/>
          </ac:spMkLst>
        </pc:spChg>
        <pc:spChg chg="add mod">
          <ac:chgData name="Kinjal Gohil" userId="d800db702ec4f30e" providerId="LiveId" clId="{55EBF6BC-B38F-418C-8CED-F98BC1215B23}" dt="2025-10-22T18:23:43.030" v="3031" actId="14100"/>
          <ac:spMkLst>
            <pc:docMk/>
            <pc:sldMk cId="0" sldId="269"/>
            <ac:spMk id="58" creationId="{93C4C6D4-E1C6-B020-12B1-6CD2FCB423AD}"/>
          </ac:spMkLst>
        </pc:spChg>
        <pc:spChg chg="mod">
          <ac:chgData name="Kinjal Gohil" userId="d800db702ec4f30e" providerId="LiveId" clId="{55EBF6BC-B38F-418C-8CED-F98BC1215B23}" dt="2025-10-22T18:15:23.527" v="2748" actId="14100"/>
          <ac:spMkLst>
            <pc:docMk/>
            <pc:sldMk cId="0" sldId="269"/>
            <ac:spMk id="681" creationId="{00000000-0000-0000-0000-000000000000}"/>
          </ac:spMkLst>
        </pc:spChg>
        <pc:grpChg chg="add mod">
          <ac:chgData name="Kinjal Gohil" userId="d800db702ec4f30e" providerId="LiveId" clId="{55EBF6BC-B38F-418C-8CED-F98BC1215B23}" dt="2025-10-22T18:19:06.462" v="2790" actId="164"/>
          <ac:grpSpMkLst>
            <pc:docMk/>
            <pc:sldMk cId="0" sldId="269"/>
            <ac:grpSpMk id="49" creationId="{593797D7-1E10-D234-DDB2-C38314FF2136}"/>
          </ac:grpSpMkLst>
        </pc:grpChg>
        <pc:grpChg chg="add mod">
          <ac:chgData name="Kinjal Gohil" userId="d800db702ec4f30e" providerId="LiveId" clId="{55EBF6BC-B38F-418C-8CED-F98BC1215B23}" dt="2025-10-22T18:23:59.852" v="3038" actId="1076"/>
          <ac:grpSpMkLst>
            <pc:docMk/>
            <pc:sldMk cId="0" sldId="269"/>
            <ac:grpSpMk id="50" creationId="{826EF1E3-DB97-0A19-12CD-F94C146826BA}"/>
          </ac:grpSpMkLst>
        </pc:grpChg>
        <pc:grpChg chg="add mod">
          <ac:chgData name="Kinjal Gohil" userId="d800db702ec4f30e" providerId="LiveId" clId="{55EBF6BC-B38F-418C-8CED-F98BC1215B23}" dt="2025-10-22T18:24:07.679" v="3039" actId="1076"/>
          <ac:grpSpMkLst>
            <pc:docMk/>
            <pc:sldMk cId="0" sldId="269"/>
            <ac:grpSpMk id="51" creationId="{1EA7CDB3-D94E-2ACB-2449-6CA9E0EFDC8F}"/>
          </ac:grpSpMkLst>
        </pc:grpChg>
        <pc:grpChg chg="mod">
          <ac:chgData name="Kinjal Gohil" userId="d800db702ec4f30e" providerId="LiveId" clId="{55EBF6BC-B38F-418C-8CED-F98BC1215B23}" dt="2025-10-22T18:19:33.628" v="2921"/>
          <ac:grpSpMkLst>
            <pc:docMk/>
            <pc:sldMk cId="0" sldId="269"/>
            <ac:grpSpMk id="53" creationId="{E5123F0B-51C0-04A6-501C-206BD7220961}"/>
          </ac:grpSpMkLst>
        </pc:grpChg>
        <pc:picChg chg="add mod">
          <ac:chgData name="Kinjal Gohil" userId="d800db702ec4f30e" providerId="LiveId" clId="{55EBF6BC-B38F-418C-8CED-F98BC1215B23}" dt="2025-10-22T18:23:48.704" v="3037" actId="1037"/>
          <ac:picMkLst>
            <pc:docMk/>
            <pc:sldMk cId="0" sldId="269"/>
            <ac:picMk id="56" creationId="{E72BBAAD-3481-F261-86B2-04C270F96295}"/>
          </ac:picMkLst>
        </pc:picChg>
      </pc:sldChg>
      <pc:sldChg chg="del">
        <pc:chgData name="Kinjal Gohil" userId="d800db702ec4f30e" providerId="LiveId" clId="{55EBF6BC-B38F-418C-8CED-F98BC1215B23}" dt="2025-10-22T18:24:46.610" v="3040" actId="47"/>
        <pc:sldMkLst>
          <pc:docMk/>
          <pc:sldMk cId="0" sldId="270"/>
        </pc:sldMkLst>
      </pc:sldChg>
      <pc:sldChg chg="del">
        <pc:chgData name="Kinjal Gohil" userId="d800db702ec4f30e" providerId="LiveId" clId="{55EBF6BC-B38F-418C-8CED-F98BC1215B23}" dt="2025-10-22T18:09:32.120" v="2688" actId="47"/>
        <pc:sldMkLst>
          <pc:docMk/>
          <pc:sldMk cId="0" sldId="271"/>
        </pc:sldMkLst>
      </pc:sldChg>
      <pc:sldChg chg="addSp delSp modSp add del mod">
        <pc:chgData name="Kinjal Gohil" userId="d800db702ec4f30e" providerId="LiveId" clId="{55EBF6BC-B38F-418C-8CED-F98BC1215B23}" dt="2025-10-22T18:38:07.825" v="3297" actId="1076"/>
        <pc:sldMkLst>
          <pc:docMk/>
          <pc:sldMk cId="0" sldId="272"/>
        </pc:sldMkLst>
        <pc:spChg chg="mod">
          <ac:chgData name="Kinjal Gohil" userId="d800db702ec4f30e" providerId="LiveId" clId="{55EBF6BC-B38F-418C-8CED-F98BC1215B23}" dt="2025-10-22T18:36:06.872" v="3191"/>
          <ac:spMkLst>
            <pc:docMk/>
            <pc:sldMk cId="0" sldId="272"/>
            <ac:spMk id="5" creationId="{C41D49E8-BFC3-6CF3-7D59-3B51FD215277}"/>
          </ac:spMkLst>
        </pc:spChg>
        <pc:spChg chg="mod">
          <ac:chgData name="Kinjal Gohil" userId="d800db702ec4f30e" providerId="LiveId" clId="{55EBF6BC-B38F-418C-8CED-F98BC1215B23}" dt="2025-10-22T18:36:06.872" v="3191"/>
          <ac:spMkLst>
            <pc:docMk/>
            <pc:sldMk cId="0" sldId="272"/>
            <ac:spMk id="6" creationId="{67C0DDE4-6DFF-906E-2FC5-AD7C74A459C1}"/>
          </ac:spMkLst>
        </pc:spChg>
        <pc:spChg chg="add mod">
          <ac:chgData name="Kinjal Gohil" userId="d800db702ec4f30e" providerId="LiveId" clId="{55EBF6BC-B38F-418C-8CED-F98BC1215B23}" dt="2025-10-22T18:38:07.825" v="3297" actId="1076"/>
          <ac:spMkLst>
            <pc:docMk/>
            <pc:sldMk cId="0" sldId="272"/>
            <ac:spMk id="7" creationId="{49024F57-BE4E-C326-8810-4476DA3FD2C2}"/>
          </ac:spMkLst>
        </pc:spChg>
        <pc:spChg chg="add mod">
          <ac:chgData name="Kinjal Gohil" userId="d800db702ec4f30e" providerId="LiveId" clId="{55EBF6BC-B38F-418C-8CED-F98BC1215B23}" dt="2025-10-22T18:38:07.825" v="3297" actId="1076"/>
          <ac:spMkLst>
            <pc:docMk/>
            <pc:sldMk cId="0" sldId="272"/>
            <ac:spMk id="8" creationId="{E88DF484-D79F-CFF6-03DD-21B73E1C4554}"/>
          </ac:spMkLst>
        </pc:spChg>
        <pc:spChg chg="add mod">
          <ac:chgData name="Kinjal Gohil" userId="d800db702ec4f30e" providerId="LiveId" clId="{55EBF6BC-B38F-418C-8CED-F98BC1215B23}" dt="2025-10-22T18:37:55.059" v="3296" actId="121"/>
          <ac:spMkLst>
            <pc:docMk/>
            <pc:sldMk cId="0" sldId="272"/>
            <ac:spMk id="9" creationId="{0297326A-62A7-55CD-26F9-19460EBD0347}"/>
          </ac:spMkLst>
        </pc:spChg>
        <pc:grpChg chg="add mod">
          <ac:chgData name="Kinjal Gohil" userId="d800db702ec4f30e" providerId="LiveId" clId="{55EBF6BC-B38F-418C-8CED-F98BC1215B23}" dt="2025-10-22T18:36:09.982" v="3248" actId="1038"/>
          <ac:grpSpMkLst>
            <pc:docMk/>
            <pc:sldMk cId="0" sldId="272"/>
            <ac:grpSpMk id="4" creationId="{E3F24F5F-AC0B-B72B-2900-FD61A4EDB256}"/>
          </ac:grpSpMkLst>
        </pc:grpChg>
      </pc:sldChg>
      <pc:sldChg chg="addSp delSp modSp mod ord">
        <pc:chgData name="Kinjal Gohil" userId="d800db702ec4f30e" providerId="LiveId" clId="{55EBF6BC-B38F-418C-8CED-F98BC1215B23}" dt="2025-10-22T18:06:46.884" v="2685" actId="1037"/>
        <pc:sldMkLst>
          <pc:docMk/>
          <pc:sldMk cId="0" sldId="273"/>
        </pc:sldMkLst>
        <pc:spChg chg="add mod">
          <ac:chgData name="Kinjal Gohil" userId="d800db702ec4f30e" providerId="LiveId" clId="{55EBF6BC-B38F-418C-8CED-F98BC1215B23}" dt="2025-10-22T18:06:46.884" v="2685" actId="1037"/>
          <ac:spMkLst>
            <pc:docMk/>
            <pc:sldMk cId="0" sldId="273"/>
            <ac:spMk id="2" creationId="{96DD6164-CEC3-3379-AF1E-7731A0DD0B30}"/>
          </ac:spMkLst>
        </pc:spChg>
        <pc:spChg chg="mod">
          <ac:chgData name="Kinjal Gohil" userId="d800db702ec4f30e" providerId="LiveId" clId="{55EBF6BC-B38F-418C-8CED-F98BC1215B23}" dt="2025-10-22T18:06:38.820" v="2659" actId="1035"/>
          <ac:spMkLst>
            <pc:docMk/>
            <pc:sldMk cId="0" sldId="273"/>
            <ac:spMk id="832" creationId="{00000000-0000-0000-0000-000000000000}"/>
          </ac:spMkLst>
        </pc:spChg>
        <pc:picChg chg="mod">
          <ac:chgData name="Kinjal Gohil" userId="d800db702ec4f30e" providerId="LiveId" clId="{55EBF6BC-B38F-418C-8CED-F98BC1215B23}" dt="2025-10-22T18:06:31.641" v="2633" actId="1035"/>
          <ac:picMkLst>
            <pc:docMk/>
            <pc:sldMk cId="0" sldId="273"/>
            <ac:picMk id="834" creationId="{00000000-0000-0000-0000-000000000000}"/>
          </ac:picMkLst>
        </pc:picChg>
        <pc:picChg chg="mod">
          <ac:chgData name="Kinjal Gohil" userId="d800db702ec4f30e" providerId="LiveId" clId="{55EBF6BC-B38F-418C-8CED-F98BC1215B23}" dt="2025-10-22T18:06:31.641" v="2633" actId="1035"/>
          <ac:picMkLst>
            <pc:docMk/>
            <pc:sldMk cId="0" sldId="273"/>
            <ac:picMk id="835" creationId="{00000000-0000-0000-0000-000000000000}"/>
          </ac:picMkLst>
        </pc:picChg>
        <pc:picChg chg="mod">
          <ac:chgData name="Kinjal Gohil" userId="d800db702ec4f30e" providerId="LiveId" clId="{55EBF6BC-B38F-418C-8CED-F98BC1215B23}" dt="2025-10-22T18:06:31.641" v="2633" actId="1035"/>
          <ac:picMkLst>
            <pc:docMk/>
            <pc:sldMk cId="0" sldId="273"/>
            <ac:picMk id="836" creationId="{00000000-0000-0000-0000-000000000000}"/>
          </ac:picMkLst>
        </pc:picChg>
      </pc:sldChg>
      <pc:sldChg chg="del">
        <pc:chgData name="Kinjal Gohil" userId="d800db702ec4f30e" providerId="LiveId" clId="{55EBF6BC-B38F-418C-8CED-F98BC1215B23}" dt="2025-10-22T17:51:53.298" v="2152" actId="47"/>
        <pc:sldMkLst>
          <pc:docMk/>
          <pc:sldMk cId="0" sldId="274"/>
        </pc:sldMkLst>
      </pc:sldChg>
      <pc:sldChg chg="del">
        <pc:chgData name="Kinjal Gohil" userId="d800db702ec4f30e" providerId="LiveId" clId="{55EBF6BC-B38F-418C-8CED-F98BC1215B23}" dt="2025-10-22T18:14:06.003" v="2731" actId="47"/>
        <pc:sldMkLst>
          <pc:docMk/>
          <pc:sldMk cId="0" sldId="275"/>
        </pc:sldMkLst>
      </pc:sldChg>
      <pc:sldChg chg="del">
        <pc:chgData name="Kinjal Gohil" userId="d800db702ec4f30e" providerId="LiveId" clId="{55EBF6BC-B38F-418C-8CED-F98BC1215B23}" dt="2025-10-22T17:48:11.589" v="2140" actId="47"/>
        <pc:sldMkLst>
          <pc:docMk/>
          <pc:sldMk cId="0" sldId="276"/>
        </pc:sldMkLst>
      </pc:sldChg>
      <pc:sldChg chg="del">
        <pc:chgData name="Kinjal Gohil" userId="d800db702ec4f30e" providerId="LiveId" clId="{55EBF6BC-B38F-418C-8CED-F98BC1215B23}" dt="2025-10-22T17:48:13.869" v="2141" actId="47"/>
        <pc:sldMkLst>
          <pc:docMk/>
          <pc:sldMk cId="0" sldId="277"/>
        </pc:sldMkLst>
      </pc:sldChg>
      <pc:sldChg chg="del">
        <pc:chgData name="Kinjal Gohil" userId="d800db702ec4f30e" providerId="LiveId" clId="{55EBF6BC-B38F-418C-8CED-F98BC1215B23}" dt="2025-10-22T17:48:01.846" v="2138" actId="47"/>
        <pc:sldMkLst>
          <pc:docMk/>
          <pc:sldMk cId="0" sldId="278"/>
        </pc:sldMkLst>
      </pc:sldChg>
      <pc:sldChg chg="del">
        <pc:chgData name="Kinjal Gohil" userId="d800db702ec4f30e" providerId="LiveId" clId="{55EBF6BC-B38F-418C-8CED-F98BC1215B23}" dt="2025-10-22T17:48:09.254" v="2139" actId="47"/>
        <pc:sldMkLst>
          <pc:docMk/>
          <pc:sldMk cId="0" sldId="279"/>
        </pc:sldMkLst>
      </pc:sldChg>
      <pc:sldChg chg="addSp delSp modSp mod">
        <pc:chgData name="Kinjal Gohil" userId="d800db702ec4f30e" providerId="LiveId" clId="{55EBF6BC-B38F-418C-8CED-F98BC1215B23}" dt="2025-10-22T18:49:25.579" v="3401" actId="255"/>
        <pc:sldMkLst>
          <pc:docMk/>
          <pc:sldMk cId="0" sldId="280"/>
        </pc:sldMkLst>
        <pc:spChg chg="add mod">
          <ac:chgData name="Kinjal Gohil" userId="d800db702ec4f30e" providerId="LiveId" clId="{55EBF6BC-B38F-418C-8CED-F98BC1215B23}" dt="2025-10-22T18:49:25.579" v="3401" actId="255"/>
          <ac:spMkLst>
            <pc:docMk/>
            <pc:sldMk cId="0" sldId="280"/>
            <ac:spMk id="15" creationId="{22036D71-FAD3-C127-5167-6A4910E798A2}"/>
          </ac:spMkLst>
        </pc:spChg>
        <pc:spChg chg="mod">
          <ac:chgData name="Kinjal Gohil" userId="d800db702ec4f30e" providerId="LiveId" clId="{55EBF6BC-B38F-418C-8CED-F98BC1215B23}" dt="2025-10-22T18:49:18.133" v="3399" actId="1076"/>
          <ac:spMkLst>
            <pc:docMk/>
            <pc:sldMk cId="0" sldId="280"/>
            <ac:spMk id="16" creationId="{0E78612E-0D8A-0998-4E30-85BE1212DC59}"/>
          </ac:spMkLst>
        </pc:spChg>
        <pc:spChg chg="mod">
          <ac:chgData name="Kinjal Gohil" userId="d800db702ec4f30e" providerId="LiveId" clId="{55EBF6BC-B38F-418C-8CED-F98BC1215B23}" dt="2025-10-22T18:10:04.800" v="2691"/>
          <ac:spMkLst>
            <pc:docMk/>
            <pc:sldMk cId="0" sldId="280"/>
            <ac:spMk id="24" creationId="{C6C029A6-1045-7252-5B5B-F019088C0DE3}"/>
          </ac:spMkLst>
        </pc:spChg>
        <pc:spChg chg="mod">
          <ac:chgData name="Kinjal Gohil" userId="d800db702ec4f30e" providerId="LiveId" clId="{55EBF6BC-B38F-418C-8CED-F98BC1215B23}" dt="2025-10-22T18:10:04.800" v="2691"/>
          <ac:spMkLst>
            <pc:docMk/>
            <pc:sldMk cId="0" sldId="280"/>
            <ac:spMk id="31" creationId="{F753110F-8EA9-1946-D229-A8EB03611410}"/>
          </ac:spMkLst>
        </pc:spChg>
        <pc:spChg chg="mod">
          <ac:chgData name="Kinjal Gohil" userId="d800db702ec4f30e" providerId="LiveId" clId="{55EBF6BC-B38F-418C-8CED-F98BC1215B23}" dt="2025-10-22T18:10:04.800" v="2691"/>
          <ac:spMkLst>
            <pc:docMk/>
            <pc:sldMk cId="0" sldId="280"/>
            <ac:spMk id="32" creationId="{AF2751BC-D89E-95A5-8D78-1DE5FC153A3E}"/>
          </ac:spMkLst>
        </pc:spChg>
        <pc:spChg chg="mod">
          <ac:chgData name="Kinjal Gohil" userId="d800db702ec4f30e" providerId="LiveId" clId="{55EBF6BC-B38F-418C-8CED-F98BC1215B23}" dt="2025-10-22T18:10:04.800" v="2691"/>
          <ac:spMkLst>
            <pc:docMk/>
            <pc:sldMk cId="0" sldId="280"/>
            <ac:spMk id="39" creationId="{A601C167-1CC6-E835-84A1-DB9324266455}"/>
          </ac:spMkLst>
        </pc:spChg>
        <pc:picChg chg="add del">
          <ac:chgData name="Kinjal Gohil" userId="d800db702ec4f30e" providerId="LiveId" clId="{55EBF6BC-B38F-418C-8CED-F98BC1215B23}" dt="2025-10-22T18:48:34.120" v="3387" actId="478"/>
          <ac:picMkLst>
            <pc:docMk/>
            <pc:sldMk cId="0" sldId="280"/>
            <ac:picMk id="20" creationId="{84D90198-1C97-2E58-8CC3-F856D3520119}"/>
          </ac:picMkLst>
        </pc:picChg>
        <pc:picChg chg="mod">
          <ac:chgData name="Kinjal Gohil" userId="d800db702ec4f30e" providerId="LiveId" clId="{55EBF6BC-B38F-418C-8CED-F98BC1215B23}" dt="2025-10-22T18:48:55.669" v="3390" actId="1076"/>
          <ac:picMkLst>
            <pc:docMk/>
            <pc:sldMk cId="0" sldId="280"/>
            <ac:picMk id="21" creationId="{9B734413-0895-18B6-28B1-1C54B0D41BCD}"/>
          </ac:picMkLst>
        </pc:picChg>
        <pc:picChg chg="mod">
          <ac:chgData name="Kinjal Gohil" userId="d800db702ec4f30e" providerId="LiveId" clId="{55EBF6BC-B38F-418C-8CED-F98BC1215B23}" dt="2025-10-22T18:48:56.023" v="3391" actId="1076"/>
          <ac:picMkLst>
            <pc:docMk/>
            <pc:sldMk cId="0" sldId="280"/>
            <ac:picMk id="22" creationId="{43F0C715-845E-3000-899C-6DE9ED270D7F}"/>
          </ac:picMkLst>
        </pc:picChg>
      </pc:sldChg>
      <pc:sldChg chg="del">
        <pc:chgData name="Kinjal Gohil" userId="d800db702ec4f30e" providerId="LiveId" clId="{55EBF6BC-B38F-418C-8CED-F98BC1215B23}" dt="2025-10-22T17:51:36.130" v="2151" actId="47"/>
        <pc:sldMkLst>
          <pc:docMk/>
          <pc:sldMk cId="0" sldId="281"/>
        </pc:sldMkLst>
      </pc:sldChg>
      <pc:sldChg chg="del">
        <pc:chgData name="Kinjal Gohil" userId="d800db702ec4f30e" providerId="LiveId" clId="{55EBF6BC-B38F-418C-8CED-F98BC1215B23}" dt="2025-10-22T17:51:30.102" v="2150" actId="47"/>
        <pc:sldMkLst>
          <pc:docMk/>
          <pc:sldMk cId="0" sldId="282"/>
        </pc:sldMkLst>
      </pc:sldChg>
      <pc:sldChg chg="del">
        <pc:chgData name="Kinjal Gohil" userId="d800db702ec4f30e" providerId="LiveId" clId="{55EBF6BC-B38F-418C-8CED-F98BC1215B23}" dt="2025-10-22T17:51:23.596" v="2149" actId="47"/>
        <pc:sldMkLst>
          <pc:docMk/>
          <pc:sldMk cId="0" sldId="283"/>
        </pc:sldMkLst>
      </pc:sldChg>
      <pc:sldChg chg="del">
        <pc:chgData name="Kinjal Gohil" userId="d800db702ec4f30e" providerId="LiveId" clId="{55EBF6BC-B38F-418C-8CED-F98BC1215B23}" dt="2025-10-22T17:51:14.679" v="2148" actId="47"/>
        <pc:sldMkLst>
          <pc:docMk/>
          <pc:sldMk cId="0" sldId="284"/>
        </pc:sldMkLst>
      </pc:sldChg>
      <pc:sldChg chg="del">
        <pc:chgData name="Kinjal Gohil" userId="d800db702ec4f30e" providerId="LiveId" clId="{55EBF6BC-B38F-418C-8CED-F98BC1215B23}" dt="2025-10-22T18:11:54.166" v="2693" actId="47"/>
        <pc:sldMkLst>
          <pc:docMk/>
          <pc:sldMk cId="0" sldId="285"/>
        </pc:sldMkLst>
      </pc:sldChg>
      <pc:sldChg chg="del">
        <pc:chgData name="Kinjal Gohil" userId="d800db702ec4f30e" providerId="LiveId" clId="{55EBF6BC-B38F-418C-8CED-F98BC1215B23}" dt="2025-10-22T18:40:05.639" v="3329" actId="47"/>
        <pc:sldMkLst>
          <pc:docMk/>
          <pc:sldMk cId="0" sldId="286"/>
        </pc:sldMkLst>
      </pc:sldChg>
      <pc:sldChg chg="del">
        <pc:chgData name="Kinjal Gohil" userId="d800db702ec4f30e" providerId="LiveId" clId="{55EBF6BC-B38F-418C-8CED-F98BC1215B23}" dt="2025-10-22T17:49:50.757" v="2142" actId="47"/>
        <pc:sldMkLst>
          <pc:docMk/>
          <pc:sldMk cId="0" sldId="287"/>
        </pc:sldMkLst>
      </pc:sldChg>
      <pc:sldChg chg="del">
        <pc:chgData name="Kinjal Gohil" userId="d800db702ec4f30e" providerId="LiveId" clId="{55EBF6BC-B38F-418C-8CED-F98BC1215B23}" dt="2025-10-22T17:50:00.366" v="2143" actId="47"/>
        <pc:sldMkLst>
          <pc:docMk/>
          <pc:sldMk cId="0" sldId="288"/>
        </pc:sldMkLst>
      </pc:sldChg>
      <pc:sldChg chg="del">
        <pc:chgData name="Kinjal Gohil" userId="d800db702ec4f30e" providerId="LiveId" clId="{55EBF6BC-B38F-418C-8CED-F98BC1215B23}" dt="2025-10-22T17:50:03.774" v="2144" actId="47"/>
        <pc:sldMkLst>
          <pc:docMk/>
          <pc:sldMk cId="0" sldId="289"/>
        </pc:sldMkLst>
      </pc:sldChg>
      <pc:sldChg chg="del">
        <pc:chgData name="Kinjal Gohil" userId="d800db702ec4f30e" providerId="LiveId" clId="{55EBF6BC-B38F-418C-8CED-F98BC1215B23}" dt="2025-10-22T17:50:06.328" v="2145" actId="47"/>
        <pc:sldMkLst>
          <pc:docMk/>
          <pc:sldMk cId="0" sldId="290"/>
        </pc:sldMkLst>
      </pc:sldChg>
      <pc:sldChg chg="del">
        <pc:chgData name="Kinjal Gohil" userId="d800db702ec4f30e" providerId="LiveId" clId="{55EBF6BC-B38F-418C-8CED-F98BC1215B23}" dt="2025-10-22T16:06:55.224" v="0" actId="47"/>
        <pc:sldMkLst>
          <pc:docMk/>
          <pc:sldMk cId="0" sldId="291"/>
        </pc:sldMkLst>
      </pc:sldChg>
      <pc:sldChg chg="addSp delSp modSp add mod">
        <pc:chgData name="Kinjal Gohil" userId="d800db702ec4f30e" providerId="LiveId" clId="{55EBF6BC-B38F-418C-8CED-F98BC1215B23}" dt="2025-10-22T18:47:19.576" v="3381" actId="14100"/>
        <pc:sldMkLst>
          <pc:docMk/>
          <pc:sldMk cId="1592199664" sldId="291"/>
        </pc:sldMkLst>
        <pc:spChg chg="mod">
          <ac:chgData name="Kinjal Gohil" userId="d800db702ec4f30e" providerId="LiveId" clId="{55EBF6BC-B38F-418C-8CED-F98BC1215B23}" dt="2025-10-22T18:39:12.743" v="3298"/>
          <ac:spMkLst>
            <pc:docMk/>
            <pc:sldMk cId="1592199664" sldId="291"/>
            <ac:spMk id="3" creationId="{646079A5-08C8-72DD-C556-F3389DC86715}"/>
          </ac:spMkLst>
        </pc:spChg>
        <pc:spChg chg="mod">
          <ac:chgData name="Kinjal Gohil" userId="d800db702ec4f30e" providerId="LiveId" clId="{55EBF6BC-B38F-418C-8CED-F98BC1215B23}" dt="2025-10-22T18:39:12.743" v="3298"/>
          <ac:spMkLst>
            <pc:docMk/>
            <pc:sldMk cId="1592199664" sldId="291"/>
            <ac:spMk id="4" creationId="{87B60D29-0655-D57F-F919-EFA6FF154214}"/>
          </ac:spMkLst>
        </pc:spChg>
        <pc:spChg chg="add mod">
          <ac:chgData name="Kinjal Gohil" userId="d800db702ec4f30e" providerId="LiveId" clId="{55EBF6BC-B38F-418C-8CED-F98BC1215B23}" dt="2025-10-22T18:47:19.576" v="3381" actId="14100"/>
          <ac:spMkLst>
            <pc:docMk/>
            <pc:sldMk cId="1592199664" sldId="291"/>
            <ac:spMk id="13" creationId="{B874803B-1EEF-5EA0-6D92-7B0F14FC11D2}"/>
          </ac:spMkLst>
        </pc:spChg>
        <pc:grpChg chg="add mod">
          <ac:chgData name="Kinjal Gohil" userId="d800db702ec4f30e" providerId="LiveId" clId="{55EBF6BC-B38F-418C-8CED-F98BC1215B23}" dt="2025-10-22T18:47:14.534" v="3380" actId="1076"/>
          <ac:grpSpMkLst>
            <pc:docMk/>
            <pc:sldMk cId="1592199664" sldId="291"/>
            <ac:grpSpMk id="2" creationId="{9A6AE883-4E27-389E-9A41-AA00495D49AE}"/>
          </ac:grpSpMkLst>
        </pc:grpChg>
      </pc:sldChg>
      <pc:sldChg chg="addSp delSp modSp new del mod">
        <pc:chgData name="Kinjal Gohil" userId="d800db702ec4f30e" providerId="LiveId" clId="{55EBF6BC-B38F-418C-8CED-F98BC1215B23}" dt="2025-10-22T16:18:18.413" v="137" actId="47"/>
        <pc:sldMkLst>
          <pc:docMk/>
          <pc:sldMk cId="2485659683" sldId="291"/>
        </pc:sldMkLst>
      </pc:sldChg>
      <pc:sldChg chg="del">
        <pc:chgData name="Kinjal Gohil" userId="d800db702ec4f30e" providerId="LiveId" clId="{55EBF6BC-B38F-418C-8CED-F98BC1215B23}" dt="2025-10-22T16:06:55.224" v="0" actId="47"/>
        <pc:sldMkLst>
          <pc:docMk/>
          <pc:sldMk cId="0" sldId="292"/>
        </pc:sldMkLst>
      </pc:sldChg>
      <pc:sldChg chg="addSp delSp modSp add mod">
        <pc:chgData name="Kinjal Gohil" userId="d800db702ec4f30e" providerId="LiveId" clId="{55EBF6BC-B38F-418C-8CED-F98BC1215B23}" dt="2025-10-22T17:35:26.456" v="1837" actId="14100"/>
        <pc:sldMkLst>
          <pc:docMk/>
          <pc:sldMk cId="3063141133" sldId="292"/>
        </pc:sldMkLst>
        <pc:spChg chg="add mod">
          <ac:chgData name="Kinjal Gohil" userId="d800db702ec4f30e" providerId="LiveId" clId="{55EBF6BC-B38F-418C-8CED-F98BC1215B23}" dt="2025-10-22T17:06:08.203" v="829" actId="14100"/>
          <ac:spMkLst>
            <pc:docMk/>
            <pc:sldMk cId="3063141133" sldId="292"/>
            <ac:spMk id="9" creationId="{7A3285A2-2C5E-D0B7-7C29-C526619BA7A1}"/>
          </ac:spMkLst>
        </pc:spChg>
        <pc:spChg chg="add mod">
          <ac:chgData name="Kinjal Gohil" userId="d800db702ec4f30e" providerId="LiveId" clId="{55EBF6BC-B38F-418C-8CED-F98BC1215B23}" dt="2025-10-22T17:35:26.456" v="1837" actId="14100"/>
          <ac:spMkLst>
            <pc:docMk/>
            <pc:sldMk cId="3063141133" sldId="292"/>
            <ac:spMk id="10" creationId="{DFB3CDB3-AE44-E6FD-B830-839F414E4215}"/>
          </ac:spMkLst>
        </pc:spChg>
        <pc:picChg chg="add mod">
          <ac:chgData name="Kinjal Gohil" userId="d800db702ec4f30e" providerId="LiveId" clId="{55EBF6BC-B38F-418C-8CED-F98BC1215B23}" dt="2025-10-22T17:06:16.674" v="830" actId="14100"/>
          <ac:picMkLst>
            <pc:docMk/>
            <pc:sldMk cId="3063141133" sldId="292"/>
            <ac:picMk id="8" creationId="{929F7560-09D3-EEA5-B483-67115AB0B85C}"/>
          </ac:picMkLst>
        </pc:picChg>
      </pc:sldChg>
      <pc:sldChg chg="del">
        <pc:chgData name="Kinjal Gohil" userId="d800db702ec4f30e" providerId="LiveId" clId="{55EBF6BC-B38F-418C-8CED-F98BC1215B23}" dt="2025-10-22T16:06:55.224" v="0" actId="47"/>
        <pc:sldMkLst>
          <pc:docMk/>
          <pc:sldMk cId="0" sldId="293"/>
        </pc:sldMkLst>
      </pc:sldChg>
      <pc:sldChg chg="addSp delSp modSp add mod ord">
        <pc:chgData name="Kinjal Gohil" userId="d800db702ec4f30e" providerId="LiveId" clId="{55EBF6BC-B38F-418C-8CED-F98BC1215B23}" dt="2025-10-22T18:53:53.475" v="3431" actId="6549"/>
        <pc:sldMkLst>
          <pc:docMk/>
          <pc:sldMk cId="1447434564" sldId="293"/>
        </pc:sldMkLst>
        <pc:spChg chg="add mod">
          <ac:chgData name="Kinjal Gohil" userId="d800db702ec4f30e" providerId="LiveId" clId="{55EBF6BC-B38F-418C-8CED-F98BC1215B23}" dt="2025-10-22T18:53:53.475" v="3431" actId="6549"/>
          <ac:spMkLst>
            <pc:docMk/>
            <pc:sldMk cId="1447434564" sldId="293"/>
            <ac:spMk id="5" creationId="{28F390E9-2360-039C-7E7D-00E2A77F2BC4}"/>
          </ac:spMkLst>
        </pc:spChg>
        <pc:picChg chg="add mod modCrop">
          <ac:chgData name="Kinjal Gohil" userId="d800db702ec4f30e" providerId="LiveId" clId="{55EBF6BC-B38F-418C-8CED-F98BC1215B23}" dt="2025-10-22T17:10:23.788" v="896" actId="1035"/>
          <ac:picMkLst>
            <pc:docMk/>
            <pc:sldMk cId="1447434564" sldId="293"/>
            <ac:picMk id="4" creationId="{5255612A-4821-968F-0D8C-AF5D786EB7FC}"/>
          </ac:picMkLst>
        </pc:picChg>
      </pc:sldChg>
      <pc:sldChg chg="del">
        <pc:chgData name="Kinjal Gohil" userId="d800db702ec4f30e" providerId="LiveId" clId="{55EBF6BC-B38F-418C-8CED-F98BC1215B23}" dt="2025-10-22T16:06:55.224" v="0" actId="47"/>
        <pc:sldMkLst>
          <pc:docMk/>
          <pc:sldMk cId="0" sldId="294"/>
        </pc:sldMkLst>
      </pc:sldChg>
      <pc:sldChg chg="addSp delSp modSp add mod ord">
        <pc:chgData name="Kinjal Gohil" userId="d800db702ec4f30e" providerId="LiveId" clId="{55EBF6BC-B38F-418C-8CED-F98BC1215B23}" dt="2025-10-22T18:53:41.946" v="3430" actId="20577"/>
        <pc:sldMkLst>
          <pc:docMk/>
          <pc:sldMk cId="490564927" sldId="294"/>
        </pc:sldMkLst>
        <pc:spChg chg="add mod">
          <ac:chgData name="Kinjal Gohil" userId="d800db702ec4f30e" providerId="LiveId" clId="{55EBF6BC-B38F-418C-8CED-F98BC1215B23}" dt="2025-10-22T18:53:41.946" v="3430" actId="20577"/>
          <ac:spMkLst>
            <pc:docMk/>
            <pc:sldMk cId="490564927" sldId="294"/>
            <ac:spMk id="8" creationId="{D502A2C0-7089-D1A6-EBC0-86A018CA4FD1}"/>
          </ac:spMkLst>
        </pc:spChg>
        <pc:grpChg chg="mod">
          <ac:chgData name="Kinjal Gohil" userId="d800db702ec4f30e" providerId="LiveId" clId="{55EBF6BC-B38F-418C-8CED-F98BC1215B23}" dt="2025-10-22T17:02:42.153" v="801" actId="1076"/>
          <ac:grpSpMkLst>
            <pc:docMk/>
            <pc:sldMk cId="490564927" sldId="294"/>
            <ac:grpSpMk id="1717" creationId="{87446680-A8E0-D9F2-0C3D-6805FCFF1E39}"/>
          </ac:grpSpMkLst>
        </pc:grpChg>
        <pc:picChg chg="add mod">
          <ac:chgData name="Kinjal Gohil" userId="d800db702ec4f30e" providerId="LiveId" clId="{55EBF6BC-B38F-418C-8CED-F98BC1215B23}" dt="2025-10-22T17:06:42.711" v="834" actId="1076"/>
          <ac:picMkLst>
            <pc:docMk/>
            <pc:sldMk cId="490564927" sldId="294"/>
            <ac:picMk id="6" creationId="{4A9EDD0F-31A8-0F7F-3CC8-A25570C8024D}"/>
          </ac:picMkLst>
        </pc:picChg>
      </pc:sldChg>
      <pc:sldChg chg="del">
        <pc:chgData name="Kinjal Gohil" userId="d800db702ec4f30e" providerId="LiveId" clId="{55EBF6BC-B38F-418C-8CED-F98BC1215B23}" dt="2025-10-22T16:06:55.224" v="0" actId="47"/>
        <pc:sldMkLst>
          <pc:docMk/>
          <pc:sldMk cId="0" sldId="295"/>
        </pc:sldMkLst>
      </pc:sldChg>
      <pc:sldChg chg="addSp delSp modSp add mod">
        <pc:chgData name="Kinjal Gohil" userId="d800db702ec4f30e" providerId="LiveId" clId="{55EBF6BC-B38F-418C-8CED-F98BC1215B23}" dt="2025-10-22T18:55:35.086" v="3440" actId="20577"/>
        <pc:sldMkLst>
          <pc:docMk/>
          <pc:sldMk cId="2773308450" sldId="295"/>
        </pc:sldMkLst>
        <pc:spChg chg="add mod">
          <ac:chgData name="Kinjal Gohil" userId="d800db702ec4f30e" providerId="LiveId" clId="{55EBF6BC-B38F-418C-8CED-F98BC1215B23}" dt="2025-10-22T18:55:35.086" v="3440" actId="20577"/>
          <ac:spMkLst>
            <pc:docMk/>
            <pc:sldMk cId="2773308450" sldId="295"/>
            <ac:spMk id="16" creationId="{CD2189B8-4C31-3C43-78B4-EFF1947608EB}"/>
          </ac:spMkLst>
        </pc:spChg>
        <pc:picChg chg="add mod">
          <ac:chgData name="Kinjal Gohil" userId="d800db702ec4f30e" providerId="LiveId" clId="{55EBF6BC-B38F-418C-8CED-F98BC1215B23}" dt="2025-10-22T17:17:05.376" v="1194" actId="1036"/>
          <ac:picMkLst>
            <pc:docMk/>
            <pc:sldMk cId="2773308450" sldId="295"/>
            <ac:picMk id="14" creationId="{5F78AF8B-76AE-BE6B-EB53-E6CB3D7564CF}"/>
          </ac:picMkLst>
        </pc:picChg>
        <pc:picChg chg="add mod">
          <ac:chgData name="Kinjal Gohil" userId="d800db702ec4f30e" providerId="LiveId" clId="{55EBF6BC-B38F-418C-8CED-F98BC1215B23}" dt="2025-10-22T17:17:05.376" v="1194" actId="1036"/>
          <ac:picMkLst>
            <pc:docMk/>
            <pc:sldMk cId="2773308450" sldId="295"/>
            <ac:picMk id="15" creationId="{547471F9-9AD1-5E4C-CD77-BD5824A34914}"/>
          </ac:picMkLst>
        </pc:picChg>
      </pc:sldChg>
      <pc:sldChg chg="del">
        <pc:chgData name="Kinjal Gohil" userId="d800db702ec4f30e" providerId="LiveId" clId="{55EBF6BC-B38F-418C-8CED-F98BC1215B23}" dt="2025-10-22T16:06:55.224" v="0" actId="47"/>
        <pc:sldMkLst>
          <pc:docMk/>
          <pc:sldMk cId="0" sldId="296"/>
        </pc:sldMkLst>
      </pc:sldChg>
      <pc:sldChg chg="addSp delSp modSp add mod">
        <pc:chgData name="Kinjal Gohil" userId="d800db702ec4f30e" providerId="LiveId" clId="{55EBF6BC-B38F-418C-8CED-F98BC1215B23}" dt="2025-10-22T17:25:51.249" v="1443" actId="1076"/>
        <pc:sldMkLst>
          <pc:docMk/>
          <pc:sldMk cId="3321724610" sldId="296"/>
        </pc:sldMkLst>
        <pc:grpChg chg="mod">
          <ac:chgData name="Kinjal Gohil" userId="d800db702ec4f30e" providerId="LiveId" clId="{55EBF6BC-B38F-418C-8CED-F98BC1215B23}" dt="2025-10-22T17:25:35.629" v="1442" actId="1076"/>
          <ac:grpSpMkLst>
            <pc:docMk/>
            <pc:sldMk cId="3321724610" sldId="296"/>
            <ac:grpSpMk id="1061" creationId="{0AB6F78F-EF9D-0767-7520-619F9440E0A9}"/>
          </ac:grpSpMkLst>
        </pc:grpChg>
        <pc:picChg chg="add mod">
          <ac:chgData name="Kinjal Gohil" userId="d800db702ec4f30e" providerId="LiveId" clId="{55EBF6BC-B38F-418C-8CED-F98BC1215B23}" dt="2025-10-22T17:25:51.249" v="1443" actId="1076"/>
          <ac:picMkLst>
            <pc:docMk/>
            <pc:sldMk cId="3321724610" sldId="296"/>
            <ac:picMk id="21" creationId="{6E4698E5-9605-9063-548F-9C156AFF3934}"/>
          </ac:picMkLst>
        </pc:picChg>
      </pc:sldChg>
      <pc:sldChg chg="del">
        <pc:chgData name="Kinjal Gohil" userId="d800db702ec4f30e" providerId="LiveId" clId="{55EBF6BC-B38F-418C-8CED-F98BC1215B23}" dt="2025-10-22T16:06:55.224" v="0" actId="47"/>
        <pc:sldMkLst>
          <pc:docMk/>
          <pc:sldMk cId="0" sldId="297"/>
        </pc:sldMkLst>
      </pc:sldChg>
      <pc:sldChg chg="addSp delSp modSp add mod ord">
        <pc:chgData name="Kinjal Gohil" userId="d800db702ec4f30e" providerId="LiveId" clId="{55EBF6BC-B38F-418C-8CED-F98BC1215B23}" dt="2025-10-22T17:16:26.472" v="1154" actId="1037"/>
        <pc:sldMkLst>
          <pc:docMk/>
          <pc:sldMk cId="2950661170" sldId="297"/>
        </pc:sldMkLst>
        <pc:spChg chg="add mod">
          <ac:chgData name="Kinjal Gohil" userId="d800db702ec4f30e" providerId="LiveId" clId="{55EBF6BC-B38F-418C-8CED-F98BC1215B23}" dt="2025-10-22T17:13:05.606" v="915" actId="1076"/>
          <ac:spMkLst>
            <pc:docMk/>
            <pc:sldMk cId="2950661170" sldId="297"/>
            <ac:spMk id="8" creationId="{0692B412-547B-F508-5CD6-BFEE9473E413}"/>
          </ac:spMkLst>
        </pc:spChg>
        <pc:spChg chg="add mod">
          <ac:chgData name="Kinjal Gohil" userId="d800db702ec4f30e" providerId="LiveId" clId="{55EBF6BC-B38F-418C-8CED-F98BC1215B23}" dt="2025-10-22T17:16:26.472" v="1154" actId="1037"/>
          <ac:spMkLst>
            <pc:docMk/>
            <pc:sldMk cId="2950661170" sldId="297"/>
            <ac:spMk id="9" creationId="{FDCB7B32-5BBF-EB99-3D6B-0F344435E22B}"/>
          </ac:spMkLst>
        </pc:spChg>
        <pc:spChg chg="add mod">
          <ac:chgData name="Kinjal Gohil" userId="d800db702ec4f30e" providerId="LiveId" clId="{55EBF6BC-B38F-418C-8CED-F98BC1215B23}" dt="2025-10-22T17:15:33.222" v="1115" actId="14100"/>
          <ac:spMkLst>
            <pc:docMk/>
            <pc:sldMk cId="2950661170" sldId="297"/>
            <ac:spMk id="10" creationId="{75558DE0-981D-BD53-AF68-D3E05AC82340}"/>
          </ac:spMkLst>
        </pc:spChg>
        <pc:spChg chg="add mod">
          <ac:chgData name="Kinjal Gohil" userId="d800db702ec4f30e" providerId="LiveId" clId="{55EBF6BC-B38F-418C-8CED-F98BC1215B23}" dt="2025-10-22T17:15:24.307" v="1113" actId="14100"/>
          <ac:spMkLst>
            <pc:docMk/>
            <pc:sldMk cId="2950661170" sldId="297"/>
            <ac:spMk id="11" creationId="{143F4141-331E-2E28-CF41-4489C65CADD3}"/>
          </ac:spMkLst>
        </pc:spChg>
        <pc:spChg chg="ord">
          <ac:chgData name="Kinjal Gohil" userId="d800db702ec4f30e" providerId="LiveId" clId="{55EBF6BC-B38F-418C-8CED-F98BC1215B23}" dt="2025-10-22T17:15:59.440" v="1132" actId="166"/>
          <ac:spMkLst>
            <pc:docMk/>
            <pc:sldMk cId="2950661170" sldId="297"/>
            <ac:spMk id="1664" creationId="{A9FAEA23-385E-DACE-04F1-4D650A8CA9C6}"/>
          </ac:spMkLst>
        </pc:spChg>
        <pc:picChg chg="add mod">
          <ac:chgData name="Kinjal Gohil" userId="d800db702ec4f30e" providerId="LiveId" clId="{55EBF6BC-B38F-418C-8CED-F98BC1215B23}" dt="2025-10-22T17:12:32.231" v="911" actId="1076"/>
          <ac:picMkLst>
            <pc:docMk/>
            <pc:sldMk cId="2950661170" sldId="297"/>
            <ac:picMk id="6" creationId="{62F42AF3-CE44-018D-A0CB-47D72C0B8F37}"/>
          </ac:picMkLst>
        </pc:picChg>
        <pc:picChg chg="add mod">
          <ac:chgData name="Kinjal Gohil" userId="d800db702ec4f30e" providerId="LiveId" clId="{55EBF6BC-B38F-418C-8CED-F98BC1215B23}" dt="2025-10-22T17:16:21.159" v="1134" actId="1076"/>
          <ac:picMkLst>
            <pc:docMk/>
            <pc:sldMk cId="2950661170" sldId="297"/>
            <ac:picMk id="7" creationId="{F7DA62B4-3617-D49B-E198-C7466478B467}"/>
          </ac:picMkLst>
        </pc:picChg>
      </pc:sldChg>
      <pc:sldChg chg="del">
        <pc:chgData name="Kinjal Gohil" userId="d800db702ec4f30e" providerId="LiveId" clId="{55EBF6BC-B38F-418C-8CED-F98BC1215B23}" dt="2025-10-22T16:06:55.224" v="0" actId="47"/>
        <pc:sldMkLst>
          <pc:docMk/>
          <pc:sldMk cId="0" sldId="298"/>
        </pc:sldMkLst>
      </pc:sldChg>
      <pc:sldChg chg="addSp delSp modSp add mod">
        <pc:chgData name="Kinjal Gohil" userId="d800db702ec4f30e" providerId="LiveId" clId="{55EBF6BC-B38F-418C-8CED-F98BC1215B23}" dt="2025-10-22T17:22:33.333" v="1305" actId="20577"/>
        <pc:sldMkLst>
          <pc:docMk/>
          <pc:sldMk cId="3447376865" sldId="298"/>
        </pc:sldMkLst>
        <pc:spChg chg="add mod">
          <ac:chgData name="Kinjal Gohil" userId="d800db702ec4f30e" providerId="LiveId" clId="{55EBF6BC-B38F-418C-8CED-F98BC1215B23}" dt="2025-10-22T17:22:33.333" v="1305" actId="20577"/>
          <ac:spMkLst>
            <pc:docMk/>
            <pc:sldMk cId="3447376865" sldId="298"/>
            <ac:spMk id="2" creationId="{C05CA6E5-743C-7933-ABFF-FB41455B6FE6}"/>
          </ac:spMkLst>
        </pc:spChg>
        <pc:picChg chg="add mod">
          <ac:chgData name="Kinjal Gohil" userId="d800db702ec4f30e" providerId="LiveId" clId="{55EBF6BC-B38F-418C-8CED-F98BC1215B23}" dt="2025-10-22T17:21:45.136" v="1258" actId="1037"/>
          <ac:picMkLst>
            <pc:docMk/>
            <pc:sldMk cId="3447376865" sldId="298"/>
            <ac:picMk id="3" creationId="{53BC66BE-50F7-ECBC-B850-879F76FE1E09}"/>
          </ac:picMkLst>
        </pc:picChg>
        <pc:picChg chg="add mod">
          <ac:chgData name="Kinjal Gohil" userId="d800db702ec4f30e" providerId="LiveId" clId="{55EBF6BC-B38F-418C-8CED-F98BC1215B23}" dt="2025-10-22T17:21:54.454" v="1293" actId="1035"/>
          <ac:picMkLst>
            <pc:docMk/>
            <pc:sldMk cId="3447376865" sldId="298"/>
            <ac:picMk id="4" creationId="{118CBCE2-7DFC-94F9-FEDE-AD6802E2C5B2}"/>
          </ac:picMkLst>
        </pc:picChg>
      </pc:sldChg>
      <pc:sldChg chg="del">
        <pc:chgData name="Kinjal Gohil" userId="d800db702ec4f30e" providerId="LiveId" clId="{55EBF6BC-B38F-418C-8CED-F98BC1215B23}" dt="2025-10-22T16:06:55.224" v="0" actId="47"/>
        <pc:sldMkLst>
          <pc:docMk/>
          <pc:sldMk cId="0" sldId="299"/>
        </pc:sldMkLst>
      </pc:sldChg>
      <pc:sldChg chg="addSp delSp modSp add mod">
        <pc:chgData name="Kinjal Gohil" userId="d800db702ec4f30e" providerId="LiveId" clId="{55EBF6BC-B38F-418C-8CED-F98BC1215B23}" dt="2025-10-22T17:24:48.122" v="1436" actId="20577"/>
        <pc:sldMkLst>
          <pc:docMk/>
          <pc:sldMk cId="743052419" sldId="299"/>
        </pc:sldMkLst>
        <pc:spChg chg="add mod">
          <ac:chgData name="Kinjal Gohil" userId="d800db702ec4f30e" providerId="LiveId" clId="{55EBF6BC-B38F-418C-8CED-F98BC1215B23}" dt="2025-10-22T17:24:48.122" v="1436" actId="20577"/>
          <ac:spMkLst>
            <pc:docMk/>
            <pc:sldMk cId="743052419" sldId="299"/>
            <ac:spMk id="4" creationId="{657333A5-43AE-F0D5-39ED-9B3731CFF86F}"/>
          </ac:spMkLst>
        </pc:spChg>
        <pc:picChg chg="add mod">
          <ac:chgData name="Kinjal Gohil" userId="d800db702ec4f30e" providerId="LiveId" clId="{55EBF6BC-B38F-418C-8CED-F98BC1215B23}" dt="2025-10-22T17:23:46.345" v="1331" actId="1035"/>
          <ac:picMkLst>
            <pc:docMk/>
            <pc:sldMk cId="743052419" sldId="299"/>
            <ac:picMk id="20" creationId="{58B5385B-B21D-1290-313F-CFCF2AF9E714}"/>
          </ac:picMkLst>
        </pc:picChg>
      </pc:sldChg>
      <pc:sldChg chg="del">
        <pc:chgData name="Kinjal Gohil" userId="d800db702ec4f30e" providerId="LiveId" clId="{55EBF6BC-B38F-418C-8CED-F98BC1215B23}" dt="2025-10-22T16:06:55.224" v="0" actId="47"/>
        <pc:sldMkLst>
          <pc:docMk/>
          <pc:sldMk cId="0" sldId="300"/>
        </pc:sldMkLst>
      </pc:sldChg>
      <pc:sldChg chg="addSp delSp modSp add mod">
        <pc:chgData name="Kinjal Gohil" userId="d800db702ec4f30e" providerId="LiveId" clId="{55EBF6BC-B38F-418C-8CED-F98BC1215B23}" dt="2025-10-22T17:27:17.779" v="1464" actId="1038"/>
        <pc:sldMkLst>
          <pc:docMk/>
          <pc:sldMk cId="1519659004" sldId="300"/>
        </pc:sldMkLst>
        <pc:picChg chg="add mod">
          <ac:chgData name="Kinjal Gohil" userId="d800db702ec4f30e" providerId="LiveId" clId="{55EBF6BC-B38F-418C-8CED-F98BC1215B23}" dt="2025-10-22T17:27:17.779" v="1464" actId="1038"/>
          <ac:picMkLst>
            <pc:docMk/>
            <pc:sldMk cId="1519659004" sldId="300"/>
            <ac:picMk id="2" creationId="{DEFB6721-3ACB-9CED-3C0E-63C55900BCD1}"/>
          </ac:picMkLst>
        </pc:picChg>
      </pc:sldChg>
      <pc:sldChg chg="del">
        <pc:chgData name="Kinjal Gohil" userId="d800db702ec4f30e" providerId="LiveId" clId="{55EBF6BC-B38F-418C-8CED-F98BC1215B23}" dt="2025-10-22T16:06:55.224" v="0" actId="47"/>
        <pc:sldMkLst>
          <pc:docMk/>
          <pc:sldMk cId="0" sldId="301"/>
        </pc:sldMkLst>
      </pc:sldChg>
      <pc:sldChg chg="addSp delSp modSp add mod">
        <pc:chgData name="Kinjal Gohil" userId="d800db702ec4f30e" providerId="LiveId" clId="{55EBF6BC-B38F-418C-8CED-F98BC1215B23}" dt="2025-10-22T17:28:13.002" v="1474" actId="14100"/>
        <pc:sldMkLst>
          <pc:docMk/>
          <pc:sldMk cId="1242499602" sldId="301"/>
        </pc:sldMkLst>
        <pc:picChg chg="add mod">
          <ac:chgData name="Kinjal Gohil" userId="d800db702ec4f30e" providerId="LiveId" clId="{55EBF6BC-B38F-418C-8CED-F98BC1215B23}" dt="2025-10-22T17:28:13.002" v="1474" actId="14100"/>
          <ac:picMkLst>
            <pc:docMk/>
            <pc:sldMk cId="1242499602" sldId="301"/>
            <ac:picMk id="2" creationId="{1712CA53-6FB4-15B9-3108-670823518B26}"/>
          </ac:picMkLst>
        </pc:picChg>
      </pc:sldChg>
      <pc:sldChg chg="del">
        <pc:chgData name="Kinjal Gohil" userId="d800db702ec4f30e" providerId="LiveId" clId="{55EBF6BC-B38F-418C-8CED-F98BC1215B23}" dt="2025-10-22T16:06:55.224" v="0" actId="47"/>
        <pc:sldMkLst>
          <pc:docMk/>
          <pc:sldMk cId="0" sldId="302"/>
        </pc:sldMkLst>
      </pc:sldChg>
      <pc:sldChg chg="addSp delSp modSp add mod">
        <pc:chgData name="Kinjal Gohil" userId="d800db702ec4f30e" providerId="LiveId" clId="{55EBF6BC-B38F-418C-8CED-F98BC1215B23}" dt="2025-10-22T17:30:35.745" v="1557" actId="14100"/>
        <pc:sldMkLst>
          <pc:docMk/>
          <pc:sldMk cId="4182098042" sldId="302"/>
        </pc:sldMkLst>
        <pc:spChg chg="add mod">
          <ac:chgData name="Kinjal Gohil" userId="d800db702ec4f30e" providerId="LiveId" clId="{55EBF6BC-B38F-418C-8CED-F98BC1215B23}" dt="2025-10-22T17:30:35.745" v="1557" actId="14100"/>
          <ac:spMkLst>
            <pc:docMk/>
            <pc:sldMk cId="4182098042" sldId="302"/>
            <ac:spMk id="5" creationId="{B46E8252-4B19-D3FA-4AC7-038E381D8191}"/>
          </ac:spMkLst>
        </pc:spChg>
        <pc:picChg chg="add mod">
          <ac:chgData name="Kinjal Gohil" userId="d800db702ec4f30e" providerId="LiveId" clId="{55EBF6BC-B38F-418C-8CED-F98BC1215B23}" dt="2025-10-22T17:28:55.431" v="1523" actId="1036"/>
          <ac:picMkLst>
            <pc:docMk/>
            <pc:sldMk cId="4182098042" sldId="302"/>
            <ac:picMk id="3" creationId="{C3715952-AC34-0BD8-5C11-A5F18AD508E3}"/>
          </ac:picMkLst>
        </pc:picChg>
        <pc:picChg chg="add mod">
          <ac:chgData name="Kinjal Gohil" userId="d800db702ec4f30e" providerId="LiveId" clId="{55EBF6BC-B38F-418C-8CED-F98BC1215B23}" dt="2025-10-22T17:28:55.431" v="1523" actId="1036"/>
          <ac:picMkLst>
            <pc:docMk/>
            <pc:sldMk cId="4182098042" sldId="302"/>
            <ac:picMk id="4" creationId="{B6368A92-1B13-0A2F-C4D0-6E8682664DD0}"/>
          </ac:picMkLst>
        </pc:picChg>
      </pc:sldChg>
      <pc:sldChg chg="del">
        <pc:chgData name="Kinjal Gohil" userId="d800db702ec4f30e" providerId="LiveId" clId="{55EBF6BC-B38F-418C-8CED-F98BC1215B23}" dt="2025-10-22T16:06:55.224" v="0" actId="47"/>
        <pc:sldMkLst>
          <pc:docMk/>
          <pc:sldMk cId="0" sldId="303"/>
        </pc:sldMkLst>
      </pc:sldChg>
      <pc:sldChg chg="addSp delSp modSp add mod">
        <pc:chgData name="Kinjal Gohil" userId="d800db702ec4f30e" providerId="LiveId" clId="{55EBF6BC-B38F-418C-8CED-F98BC1215B23}" dt="2025-10-22T17:31:32.924" v="1566" actId="1076"/>
        <pc:sldMkLst>
          <pc:docMk/>
          <pc:sldMk cId="334272927" sldId="303"/>
        </pc:sldMkLst>
        <pc:picChg chg="add mod">
          <ac:chgData name="Kinjal Gohil" userId="d800db702ec4f30e" providerId="LiveId" clId="{55EBF6BC-B38F-418C-8CED-F98BC1215B23}" dt="2025-10-22T17:31:32.924" v="1566" actId="1076"/>
          <ac:picMkLst>
            <pc:docMk/>
            <pc:sldMk cId="334272927" sldId="303"/>
            <ac:picMk id="2" creationId="{757CD54A-023F-5273-5CDC-5F557AC95F1C}"/>
          </ac:picMkLst>
        </pc:picChg>
      </pc:sldChg>
      <pc:sldChg chg="del">
        <pc:chgData name="Kinjal Gohil" userId="d800db702ec4f30e" providerId="LiveId" clId="{55EBF6BC-B38F-418C-8CED-F98BC1215B23}" dt="2025-10-22T16:06:55.224" v="0" actId="47"/>
        <pc:sldMkLst>
          <pc:docMk/>
          <pc:sldMk cId="0" sldId="304"/>
        </pc:sldMkLst>
      </pc:sldChg>
      <pc:sldChg chg="addSp delSp modSp add mod">
        <pc:chgData name="Kinjal Gohil" userId="d800db702ec4f30e" providerId="LiveId" clId="{55EBF6BC-B38F-418C-8CED-F98BC1215B23}" dt="2025-10-22T17:39:31.092" v="1847" actId="21"/>
        <pc:sldMkLst>
          <pc:docMk/>
          <pc:sldMk cId="2004052872" sldId="304"/>
        </pc:sldMkLst>
        <pc:spChg chg="add mod">
          <ac:chgData name="Kinjal Gohil" userId="d800db702ec4f30e" providerId="LiveId" clId="{55EBF6BC-B38F-418C-8CED-F98BC1215B23}" dt="2025-10-22T17:34:00.959" v="1708" actId="947"/>
          <ac:spMkLst>
            <pc:docMk/>
            <pc:sldMk cId="2004052872" sldId="304"/>
            <ac:spMk id="3" creationId="{531245A4-F456-248F-2013-341E5DA892F5}"/>
          </ac:spMkLst>
        </pc:spChg>
        <pc:picChg chg="add mod">
          <ac:chgData name="Kinjal Gohil" userId="d800db702ec4f30e" providerId="LiveId" clId="{55EBF6BC-B38F-418C-8CED-F98BC1215B23}" dt="2025-10-22T17:32:27.076" v="1575" actId="1076"/>
          <ac:picMkLst>
            <pc:docMk/>
            <pc:sldMk cId="2004052872" sldId="304"/>
            <ac:picMk id="2" creationId="{A7A9FFF8-A2F5-8198-C5F4-F69344F458AC}"/>
          </ac:picMkLst>
        </pc:picChg>
      </pc:sldChg>
      <pc:sldChg chg="del">
        <pc:chgData name="Kinjal Gohil" userId="d800db702ec4f30e" providerId="LiveId" clId="{55EBF6BC-B38F-418C-8CED-F98BC1215B23}" dt="2025-10-22T16:06:55.224" v="0" actId="47"/>
        <pc:sldMkLst>
          <pc:docMk/>
          <pc:sldMk cId="0" sldId="305"/>
        </pc:sldMkLst>
      </pc:sldChg>
      <pc:sldChg chg="addSp delSp modSp add mod">
        <pc:chgData name="Kinjal Gohil" userId="d800db702ec4f30e" providerId="LiveId" clId="{55EBF6BC-B38F-418C-8CED-F98BC1215B23}" dt="2025-10-22T17:41:31.055" v="1935" actId="947"/>
        <pc:sldMkLst>
          <pc:docMk/>
          <pc:sldMk cId="3190170820" sldId="305"/>
        </pc:sldMkLst>
        <pc:spChg chg="add mod">
          <ac:chgData name="Kinjal Gohil" userId="d800db702ec4f30e" providerId="LiveId" clId="{55EBF6BC-B38F-418C-8CED-F98BC1215B23}" dt="2025-10-22T17:40:47.924" v="1876" actId="1076"/>
          <ac:spMkLst>
            <pc:docMk/>
            <pc:sldMk cId="3190170820" sldId="305"/>
            <ac:spMk id="4" creationId="{86708C4F-0800-79DF-AD9F-89CB53895AB2}"/>
          </ac:spMkLst>
        </pc:spChg>
        <pc:spChg chg="add mod">
          <ac:chgData name="Kinjal Gohil" userId="d800db702ec4f30e" providerId="LiveId" clId="{55EBF6BC-B38F-418C-8CED-F98BC1215B23}" dt="2025-10-22T17:41:31.055" v="1935" actId="947"/>
          <ac:spMkLst>
            <pc:docMk/>
            <pc:sldMk cId="3190170820" sldId="305"/>
            <ac:spMk id="13" creationId="{93CF0697-E383-D2E8-3E62-20E748BB3E88}"/>
          </ac:spMkLst>
        </pc:spChg>
        <pc:picChg chg="add mod">
          <ac:chgData name="Kinjal Gohil" userId="d800db702ec4f30e" providerId="LiveId" clId="{55EBF6BC-B38F-418C-8CED-F98BC1215B23}" dt="2025-10-22T17:40:41.702" v="1874" actId="1076"/>
          <ac:picMkLst>
            <pc:docMk/>
            <pc:sldMk cId="3190170820" sldId="305"/>
            <ac:picMk id="5" creationId="{9B5B9567-8732-F13D-827E-52D9F620743E}"/>
          </ac:picMkLst>
        </pc:picChg>
        <pc:picChg chg="add mod">
          <ac:chgData name="Kinjal Gohil" userId="d800db702ec4f30e" providerId="LiveId" clId="{55EBF6BC-B38F-418C-8CED-F98BC1215B23}" dt="2025-10-22T17:40:16.108" v="1864" actId="1036"/>
          <ac:picMkLst>
            <pc:docMk/>
            <pc:sldMk cId="3190170820" sldId="305"/>
            <ac:picMk id="12" creationId="{7F863600-6A88-7CB1-86C4-BD7A2BD5B512}"/>
          </ac:picMkLst>
        </pc:picChg>
      </pc:sldChg>
      <pc:sldChg chg="del">
        <pc:chgData name="Kinjal Gohil" userId="d800db702ec4f30e" providerId="LiveId" clId="{55EBF6BC-B38F-418C-8CED-F98BC1215B23}" dt="2025-10-22T16:06:55.224" v="0" actId="47"/>
        <pc:sldMkLst>
          <pc:docMk/>
          <pc:sldMk cId="0" sldId="306"/>
        </pc:sldMkLst>
      </pc:sldChg>
      <pc:sldChg chg="addSp delSp modSp add mod">
        <pc:chgData name="Kinjal Gohil" userId="d800db702ec4f30e" providerId="LiveId" clId="{55EBF6BC-B38F-418C-8CED-F98BC1215B23}" dt="2025-10-22T17:42:57.092" v="1951" actId="1076"/>
        <pc:sldMkLst>
          <pc:docMk/>
          <pc:sldMk cId="2922716675" sldId="306"/>
        </pc:sldMkLst>
        <pc:picChg chg="add mod">
          <ac:chgData name="Kinjal Gohil" userId="d800db702ec4f30e" providerId="LiveId" clId="{55EBF6BC-B38F-418C-8CED-F98BC1215B23}" dt="2025-10-22T17:42:35.517" v="1949" actId="1036"/>
          <ac:picMkLst>
            <pc:docMk/>
            <pc:sldMk cId="2922716675" sldId="306"/>
            <ac:picMk id="2" creationId="{E053C7DF-0203-2852-A19D-ADC690ADF168}"/>
          </ac:picMkLst>
        </pc:picChg>
        <pc:picChg chg="add mod">
          <ac:chgData name="Kinjal Gohil" userId="d800db702ec4f30e" providerId="LiveId" clId="{55EBF6BC-B38F-418C-8CED-F98BC1215B23}" dt="2025-10-22T17:42:51.121" v="1950" actId="14100"/>
          <ac:picMkLst>
            <pc:docMk/>
            <pc:sldMk cId="2922716675" sldId="306"/>
            <ac:picMk id="6" creationId="{92A10BB1-627F-03E4-C22D-A3612460932D}"/>
          </ac:picMkLst>
        </pc:picChg>
        <pc:picChg chg="add mod">
          <ac:chgData name="Kinjal Gohil" userId="d800db702ec4f30e" providerId="LiveId" clId="{55EBF6BC-B38F-418C-8CED-F98BC1215B23}" dt="2025-10-22T17:42:57.092" v="1951" actId="1076"/>
          <ac:picMkLst>
            <pc:docMk/>
            <pc:sldMk cId="2922716675" sldId="306"/>
            <ac:picMk id="7" creationId="{5128C5F7-27A6-06EA-7D9C-22B416910B95}"/>
          </ac:picMkLst>
        </pc:picChg>
      </pc:sldChg>
      <pc:sldChg chg="del">
        <pc:chgData name="Kinjal Gohil" userId="d800db702ec4f30e" providerId="LiveId" clId="{55EBF6BC-B38F-418C-8CED-F98BC1215B23}" dt="2025-10-22T16:06:55.224" v="0" actId="47"/>
        <pc:sldMkLst>
          <pc:docMk/>
          <pc:sldMk cId="0" sldId="307"/>
        </pc:sldMkLst>
      </pc:sldChg>
      <pc:sldChg chg="addSp delSp modSp add mod">
        <pc:chgData name="Kinjal Gohil" userId="d800db702ec4f30e" providerId="LiveId" clId="{55EBF6BC-B38F-418C-8CED-F98BC1215B23}" dt="2025-10-22T17:53:39.363" v="2269" actId="1036"/>
        <pc:sldMkLst>
          <pc:docMk/>
          <pc:sldMk cId="4088357026" sldId="307"/>
        </pc:sldMkLst>
        <pc:spChg chg="add mod">
          <ac:chgData name="Kinjal Gohil" userId="d800db702ec4f30e" providerId="LiveId" clId="{55EBF6BC-B38F-418C-8CED-F98BC1215B23}" dt="2025-10-22T17:53:39.363" v="2269" actId="1036"/>
          <ac:spMkLst>
            <pc:docMk/>
            <pc:sldMk cId="4088357026" sldId="307"/>
            <ac:spMk id="2" creationId="{CFCE31C0-B412-55A5-A45A-1221E1231412}"/>
          </ac:spMkLst>
        </pc:spChg>
        <pc:picChg chg="add mod">
          <ac:chgData name="Kinjal Gohil" userId="d800db702ec4f30e" providerId="LiveId" clId="{55EBF6BC-B38F-418C-8CED-F98BC1215B23}" dt="2025-10-22T17:53:27.685" v="2260" actId="14100"/>
          <ac:picMkLst>
            <pc:docMk/>
            <pc:sldMk cId="4088357026" sldId="307"/>
            <ac:picMk id="6" creationId="{9D72838E-9885-F31F-8C84-7560D3D77ECD}"/>
          </ac:picMkLst>
        </pc:picChg>
        <pc:picChg chg="add mod">
          <ac:chgData name="Kinjal Gohil" userId="d800db702ec4f30e" providerId="LiveId" clId="{55EBF6BC-B38F-418C-8CED-F98BC1215B23}" dt="2025-10-22T17:53:32.692" v="2263" actId="1038"/>
          <ac:picMkLst>
            <pc:docMk/>
            <pc:sldMk cId="4088357026" sldId="307"/>
            <ac:picMk id="7" creationId="{4AED816D-901B-8D31-5F0B-11B1A0AAE366}"/>
          </ac:picMkLst>
        </pc:picChg>
      </pc:sldChg>
      <pc:sldChg chg="del">
        <pc:chgData name="Kinjal Gohil" userId="d800db702ec4f30e" providerId="LiveId" clId="{55EBF6BC-B38F-418C-8CED-F98BC1215B23}" dt="2025-10-22T16:06:55.224" v="0" actId="47"/>
        <pc:sldMkLst>
          <pc:docMk/>
          <pc:sldMk cId="0" sldId="308"/>
        </pc:sldMkLst>
      </pc:sldChg>
      <pc:sldChg chg="addSp delSp modSp add mod">
        <pc:chgData name="Kinjal Gohil" userId="d800db702ec4f30e" providerId="LiveId" clId="{55EBF6BC-B38F-418C-8CED-F98BC1215B23}" dt="2025-10-22T18:37:06.686" v="3289" actId="478"/>
        <pc:sldMkLst>
          <pc:docMk/>
          <pc:sldMk cId="304443584" sldId="308"/>
        </pc:sldMkLst>
        <pc:spChg chg="add mod">
          <ac:chgData name="Kinjal Gohil" userId="d800db702ec4f30e" providerId="LiveId" clId="{55EBF6BC-B38F-418C-8CED-F98BC1215B23}" dt="2025-10-22T17:55:13.188" v="2275" actId="20577"/>
          <ac:spMkLst>
            <pc:docMk/>
            <pc:sldMk cId="304443584" sldId="308"/>
            <ac:spMk id="3" creationId="{C3D67779-4372-FBD6-CD56-70EC71B68464}"/>
          </ac:spMkLst>
        </pc:spChg>
        <pc:picChg chg="add mod">
          <ac:chgData name="Kinjal Gohil" userId="d800db702ec4f30e" providerId="LiveId" clId="{55EBF6BC-B38F-418C-8CED-F98BC1215B23}" dt="2025-10-22T17:55:56.414" v="2283" actId="14100"/>
          <ac:picMkLst>
            <pc:docMk/>
            <pc:sldMk cId="304443584" sldId="308"/>
            <ac:picMk id="4" creationId="{85310F43-2EE1-45FB-DD4A-C52241FC5156}"/>
          </ac:picMkLst>
        </pc:picChg>
        <pc:picChg chg="add mod">
          <ac:chgData name="Kinjal Gohil" userId="d800db702ec4f30e" providerId="LiveId" clId="{55EBF6BC-B38F-418C-8CED-F98BC1215B23}" dt="2025-10-22T17:55:51.675" v="2282" actId="1076"/>
          <ac:picMkLst>
            <pc:docMk/>
            <pc:sldMk cId="304443584" sldId="308"/>
            <ac:picMk id="5" creationId="{6FA32A70-9851-DD51-294A-87530BF8D524}"/>
          </ac:picMkLst>
        </pc:picChg>
      </pc:sldChg>
      <pc:sldChg chg="addSp delSp modSp add mod">
        <pc:chgData name="Kinjal Gohil" userId="d800db702ec4f30e" providerId="LiveId" clId="{55EBF6BC-B38F-418C-8CED-F98BC1215B23}" dt="2025-10-22T17:58:09.469" v="2436" actId="14100"/>
        <pc:sldMkLst>
          <pc:docMk/>
          <pc:sldMk cId="4064495363" sldId="309"/>
        </pc:sldMkLst>
        <pc:picChg chg="add mod">
          <ac:chgData name="Kinjal Gohil" userId="d800db702ec4f30e" providerId="LiveId" clId="{55EBF6BC-B38F-418C-8CED-F98BC1215B23}" dt="2025-10-22T17:58:09.469" v="2436" actId="14100"/>
          <ac:picMkLst>
            <pc:docMk/>
            <pc:sldMk cId="4064495363" sldId="309"/>
            <ac:picMk id="3" creationId="{2ACA12FB-56D6-434B-3449-4EDC646DFAA8}"/>
          </ac:picMkLst>
        </pc:picChg>
        <pc:picChg chg="add mod">
          <ac:chgData name="Kinjal Gohil" userId="d800db702ec4f30e" providerId="LiveId" clId="{55EBF6BC-B38F-418C-8CED-F98BC1215B23}" dt="2025-10-22T17:57:53.489" v="2432" actId="14100"/>
          <ac:picMkLst>
            <pc:docMk/>
            <pc:sldMk cId="4064495363" sldId="309"/>
            <ac:picMk id="4" creationId="{DA1F8789-F69A-A086-F6FE-24425BA73844}"/>
          </ac:picMkLst>
        </pc:picChg>
      </pc:sldChg>
      <pc:sldChg chg="addSp delSp modSp add mod">
        <pc:chgData name="Kinjal Gohil" userId="d800db702ec4f30e" providerId="LiveId" clId="{55EBF6BC-B38F-418C-8CED-F98BC1215B23}" dt="2025-10-22T18:00:03.020" v="2522" actId="14100"/>
        <pc:sldMkLst>
          <pc:docMk/>
          <pc:sldMk cId="2954109712" sldId="310"/>
        </pc:sldMkLst>
        <pc:spChg chg="add mod">
          <ac:chgData name="Kinjal Gohil" userId="d800db702ec4f30e" providerId="LiveId" clId="{55EBF6BC-B38F-418C-8CED-F98BC1215B23}" dt="2025-10-22T18:00:03.020" v="2522" actId="14100"/>
          <ac:spMkLst>
            <pc:docMk/>
            <pc:sldMk cId="2954109712" sldId="310"/>
            <ac:spMk id="4" creationId="{667C14BA-4B2A-82EF-9307-64C5686F1E23}"/>
          </ac:spMkLst>
        </pc:spChg>
        <pc:picChg chg="add mod">
          <ac:chgData name="Kinjal Gohil" userId="d800db702ec4f30e" providerId="LiveId" clId="{55EBF6BC-B38F-418C-8CED-F98BC1215B23}" dt="2025-10-22T17:59:06.525" v="2448" actId="1076"/>
          <ac:picMkLst>
            <pc:docMk/>
            <pc:sldMk cId="2954109712" sldId="310"/>
            <ac:picMk id="3" creationId="{D3B77C6C-7E7E-F3DD-DD4B-0DB8BFCC07A8}"/>
          </ac:picMkLst>
        </pc:picChg>
      </pc:sldChg>
      <pc:sldChg chg="addSp delSp modSp add mod">
        <pc:chgData name="Kinjal Gohil" userId="d800db702ec4f30e" providerId="LiveId" clId="{55EBF6BC-B38F-418C-8CED-F98BC1215B23}" dt="2025-10-22T18:59:46.701" v="3521" actId="1035"/>
        <pc:sldMkLst>
          <pc:docMk/>
          <pc:sldMk cId="684686774" sldId="311"/>
        </pc:sldMkLst>
        <pc:spChg chg="add mod">
          <ac:chgData name="Kinjal Gohil" userId="d800db702ec4f30e" providerId="LiveId" clId="{55EBF6BC-B38F-418C-8CED-F98BC1215B23}" dt="2025-10-22T18:03:05.282" v="2544" actId="1076"/>
          <ac:spMkLst>
            <pc:docMk/>
            <pc:sldMk cId="684686774" sldId="311"/>
            <ac:spMk id="3" creationId="{9D533016-BA17-9D45-59A3-0426467B738C}"/>
          </ac:spMkLst>
        </pc:spChg>
        <pc:spChg chg="mod">
          <ac:chgData name="Kinjal Gohil" userId="d800db702ec4f30e" providerId="LiveId" clId="{55EBF6BC-B38F-418C-8CED-F98BC1215B23}" dt="2025-10-22T18:03:10.463" v="2545" actId="1076"/>
          <ac:spMkLst>
            <pc:docMk/>
            <pc:sldMk cId="684686774" sldId="311"/>
            <ac:spMk id="803" creationId="{2A3ED3FB-C096-6A57-A2CC-1C4D00B58F9C}"/>
          </ac:spMkLst>
        </pc:spChg>
        <pc:picChg chg="add mod">
          <ac:chgData name="Kinjal Gohil" userId="d800db702ec4f30e" providerId="LiveId" clId="{55EBF6BC-B38F-418C-8CED-F98BC1215B23}" dt="2025-10-22T18:59:46.701" v="3521" actId="1035"/>
          <ac:picMkLst>
            <pc:docMk/>
            <pc:sldMk cId="684686774" sldId="311"/>
            <ac:picMk id="5" creationId="{FE04BAA0-4B01-D4B3-546A-9E695655DFA0}"/>
          </ac:picMkLst>
        </pc:picChg>
        <pc:picChg chg="add mod">
          <ac:chgData name="Kinjal Gohil" userId="d800db702ec4f30e" providerId="LiveId" clId="{55EBF6BC-B38F-418C-8CED-F98BC1215B23}" dt="2025-10-22T18:59:21.025" v="3516" actId="1037"/>
          <ac:picMkLst>
            <pc:docMk/>
            <pc:sldMk cId="684686774" sldId="311"/>
            <ac:picMk id="6" creationId="{68BF20A0-7D54-CB32-2206-8BADCB3D2566}"/>
          </ac:picMkLst>
        </pc:picChg>
      </pc:sldChg>
      <pc:sldMasterChg chg="delSldLayout">
        <pc:chgData name="Kinjal Gohil" userId="d800db702ec4f30e" providerId="LiveId" clId="{55EBF6BC-B38F-418C-8CED-F98BC1215B23}" dt="2025-10-22T18:24:46.610" v="3040" actId="47"/>
        <pc:sldMasterMkLst>
          <pc:docMk/>
          <pc:sldMasterMk cId="0" sldId="2147483679"/>
        </pc:sldMasterMkLst>
        <pc:sldLayoutChg chg="del">
          <pc:chgData name="Kinjal Gohil" userId="d800db702ec4f30e" providerId="LiveId" clId="{55EBF6BC-B38F-418C-8CED-F98BC1215B23}" dt="2025-10-22T17:50:00.366" v="2143" actId="47"/>
          <pc:sldLayoutMkLst>
            <pc:docMk/>
            <pc:sldMasterMk cId="0" sldId="2147483679"/>
            <pc:sldLayoutMk cId="0" sldId="2147483650"/>
          </pc:sldLayoutMkLst>
        </pc:sldLayoutChg>
        <pc:sldLayoutChg chg="del">
          <pc:chgData name="Kinjal Gohil" userId="d800db702ec4f30e" providerId="LiveId" clId="{55EBF6BC-B38F-418C-8CED-F98BC1215B23}" dt="2025-10-22T17:50:11.267" v="2146" actId="47"/>
          <pc:sldLayoutMkLst>
            <pc:docMk/>
            <pc:sldMasterMk cId="0" sldId="2147483679"/>
            <pc:sldLayoutMk cId="0" sldId="2147483655"/>
          </pc:sldLayoutMkLst>
        </pc:sldLayoutChg>
        <pc:sldLayoutChg chg="del">
          <pc:chgData name="Kinjal Gohil" userId="d800db702ec4f30e" providerId="LiveId" clId="{55EBF6BC-B38F-418C-8CED-F98BC1215B23}" dt="2025-10-22T18:09:17.075" v="2687" actId="47"/>
          <pc:sldLayoutMkLst>
            <pc:docMk/>
            <pc:sldMasterMk cId="0" sldId="2147483679"/>
            <pc:sldLayoutMk cId="0" sldId="2147483656"/>
          </pc:sldLayoutMkLst>
        </pc:sldLayoutChg>
        <pc:sldLayoutChg chg="del">
          <pc:chgData name="Kinjal Gohil" userId="d800db702ec4f30e" providerId="LiveId" clId="{55EBF6BC-B38F-418C-8CED-F98BC1215B23}" dt="2025-10-22T17:48:09.254" v="2139" actId="47"/>
          <pc:sldLayoutMkLst>
            <pc:docMk/>
            <pc:sldMasterMk cId="0" sldId="2147483679"/>
            <pc:sldLayoutMk cId="0" sldId="2147483657"/>
          </pc:sldLayoutMkLst>
        </pc:sldLayoutChg>
        <pc:sldLayoutChg chg="del">
          <pc:chgData name="Kinjal Gohil" userId="d800db702ec4f30e" providerId="LiveId" clId="{55EBF6BC-B38F-418C-8CED-F98BC1215B23}" dt="2025-10-22T18:13:58.617" v="2730" actId="47"/>
          <pc:sldLayoutMkLst>
            <pc:docMk/>
            <pc:sldMasterMk cId="0" sldId="2147483679"/>
            <pc:sldLayoutMk cId="0" sldId="2147483660"/>
          </pc:sldLayoutMkLst>
        </pc:sldLayoutChg>
        <pc:sldLayoutChg chg="del">
          <pc:chgData name="Kinjal Gohil" userId="d800db702ec4f30e" providerId="LiveId" clId="{55EBF6BC-B38F-418C-8CED-F98BC1215B23}" dt="2025-10-22T18:14:06.003" v="2731" actId="47"/>
          <pc:sldLayoutMkLst>
            <pc:docMk/>
            <pc:sldMasterMk cId="0" sldId="2147483679"/>
            <pc:sldLayoutMk cId="0" sldId="2147483665"/>
          </pc:sldLayoutMkLst>
        </pc:sldLayoutChg>
        <pc:sldLayoutChg chg="del">
          <pc:chgData name="Kinjal Gohil" userId="d800db702ec4f30e" providerId="LiveId" clId="{55EBF6BC-B38F-418C-8CED-F98BC1215B23}" dt="2025-10-22T17:51:14.679" v="2148" actId="47"/>
          <pc:sldLayoutMkLst>
            <pc:docMk/>
            <pc:sldMasterMk cId="0" sldId="2147483679"/>
            <pc:sldLayoutMk cId="0" sldId="2147483668"/>
          </pc:sldLayoutMkLst>
        </pc:sldLayoutChg>
        <pc:sldLayoutChg chg="del">
          <pc:chgData name="Kinjal Gohil" userId="d800db702ec4f30e" providerId="LiveId" clId="{55EBF6BC-B38F-418C-8CED-F98BC1215B23}" dt="2025-10-22T17:50:38.090" v="2147" actId="47"/>
          <pc:sldLayoutMkLst>
            <pc:docMk/>
            <pc:sldMasterMk cId="0" sldId="2147483679"/>
            <pc:sldLayoutMk cId="0" sldId="2147483669"/>
          </pc:sldLayoutMkLst>
        </pc:sldLayoutChg>
        <pc:sldLayoutChg chg="del">
          <pc:chgData name="Kinjal Gohil" userId="d800db702ec4f30e" providerId="LiveId" clId="{55EBF6BC-B38F-418C-8CED-F98BC1215B23}" dt="2025-10-22T18:24:46.610" v="3040" actId="47"/>
          <pc:sldLayoutMkLst>
            <pc:docMk/>
            <pc:sldMasterMk cId="0" sldId="2147483679"/>
            <pc:sldLayoutMk cId="0" sldId="2147483670"/>
          </pc:sldLayoutMkLst>
        </pc:sldLayoutChg>
        <pc:sldLayoutChg chg="del">
          <pc:chgData name="Kinjal Gohil" userId="d800db702ec4f30e" providerId="LiveId" clId="{55EBF6BC-B38F-418C-8CED-F98BC1215B23}" dt="2025-10-22T18:07:53.125" v="2686" actId="47"/>
          <pc:sldLayoutMkLst>
            <pc:docMk/>
            <pc:sldMasterMk cId="0" sldId="2147483679"/>
            <pc:sldLayoutMk cId="0" sldId="2147483672"/>
          </pc:sldLayoutMkLst>
        </pc:sldLayoutChg>
        <pc:sldLayoutChg chg="del">
          <pc:chgData name="Kinjal Gohil" userId="d800db702ec4f30e" providerId="LiveId" clId="{55EBF6BC-B38F-418C-8CED-F98BC1215B23}" dt="2025-10-22T18:11:54.166" v="2693" actId="47"/>
          <pc:sldLayoutMkLst>
            <pc:docMk/>
            <pc:sldMasterMk cId="0" sldId="2147483679"/>
            <pc:sldLayoutMk cId="0" sldId="2147483674"/>
          </pc:sldLayoutMkLst>
        </pc:sldLayoutChg>
      </pc:sldMasterChg>
      <pc:sldMasterChg chg="del delSldLayout">
        <pc:chgData name="Kinjal Gohil" userId="d800db702ec4f30e" providerId="LiveId" clId="{55EBF6BC-B38F-418C-8CED-F98BC1215B23}" dt="2025-10-22T16:06:55.224" v="0" actId="47"/>
        <pc:sldMasterMkLst>
          <pc:docMk/>
          <pc:sldMasterMk cId="0" sldId="2147483680"/>
        </pc:sldMasterMkLst>
        <pc:sldLayoutChg chg="del">
          <pc:chgData name="Kinjal Gohil" userId="d800db702ec4f30e" providerId="LiveId" clId="{55EBF6BC-B38F-418C-8CED-F98BC1215B23}" dt="2025-10-22T16:06:55.224" v="0" actId="47"/>
          <pc:sldLayoutMkLst>
            <pc:docMk/>
            <pc:sldMasterMk cId="0" sldId="2147483680"/>
            <pc:sldLayoutMk cId="0" sldId="2147483677"/>
          </pc:sldLayoutMkLst>
        </pc:sldLayoutChg>
        <pc:sldLayoutChg chg="del">
          <pc:chgData name="Kinjal Gohil" userId="d800db702ec4f30e" providerId="LiveId" clId="{55EBF6BC-B38F-418C-8CED-F98BC1215B23}" dt="2025-10-22T16:06:55.224" v="0" actId="47"/>
          <pc:sldLayoutMkLst>
            <pc:docMk/>
            <pc:sldMasterMk cId="0" sldId="2147483680"/>
            <pc:sldLayoutMk cId="0" sldId="2147483678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1363d899a22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1363d899a22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1">
          <a:extLst>
            <a:ext uri="{FF2B5EF4-FFF2-40B4-BE49-F238E27FC236}">
              <a16:creationId xmlns:a16="http://schemas.microsoft.com/office/drawing/2014/main" id="{EDF1A9BA-4C91-D70A-76AB-C17048A53F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2" name="Google Shape;1712;g137eaa2265b_0_1013:notes">
            <a:extLst>
              <a:ext uri="{FF2B5EF4-FFF2-40B4-BE49-F238E27FC236}">
                <a16:creationId xmlns:a16="http://schemas.microsoft.com/office/drawing/2014/main" id="{EBF3EF67-8269-0D20-13D0-E83671FA159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3" name="Google Shape;1713;g137eaa2265b_0_1013:notes">
            <a:extLst>
              <a:ext uri="{FF2B5EF4-FFF2-40B4-BE49-F238E27FC236}">
                <a16:creationId xmlns:a16="http://schemas.microsoft.com/office/drawing/2014/main" id="{3BE442AC-0666-C1AA-4829-149B7DE7B8F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40659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4">
          <a:extLst>
            <a:ext uri="{FF2B5EF4-FFF2-40B4-BE49-F238E27FC236}">
              <a16:creationId xmlns:a16="http://schemas.microsoft.com/office/drawing/2014/main" id="{CA2225B5-D013-77AC-808A-3C5AF5C6D0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5" name="Google Shape;1255;gf450a1efe4_0_4:notes">
            <a:extLst>
              <a:ext uri="{FF2B5EF4-FFF2-40B4-BE49-F238E27FC236}">
                <a16:creationId xmlns:a16="http://schemas.microsoft.com/office/drawing/2014/main" id="{51C6EAAB-BB6B-1AB8-3D73-62849D93C4A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6" name="Google Shape;1256;gf450a1efe4_0_4:notes">
            <a:extLst>
              <a:ext uri="{FF2B5EF4-FFF2-40B4-BE49-F238E27FC236}">
                <a16:creationId xmlns:a16="http://schemas.microsoft.com/office/drawing/2014/main" id="{FD50694D-0371-84C1-CE15-F3F6BD0F7CE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77962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5">
          <a:extLst>
            <a:ext uri="{FF2B5EF4-FFF2-40B4-BE49-F238E27FC236}">
              <a16:creationId xmlns:a16="http://schemas.microsoft.com/office/drawing/2014/main" id="{217856F3-3A5B-C5F5-B1FB-8590A5D271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6" name="Google Shape;1656;g137eaa2265b_0_1032:notes">
            <a:extLst>
              <a:ext uri="{FF2B5EF4-FFF2-40B4-BE49-F238E27FC236}">
                <a16:creationId xmlns:a16="http://schemas.microsoft.com/office/drawing/2014/main" id="{15D0B828-40A4-9B6A-750D-185926B2D0A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7" name="Google Shape;1657;g137eaa2265b_0_1032:notes">
            <a:extLst>
              <a:ext uri="{FF2B5EF4-FFF2-40B4-BE49-F238E27FC236}">
                <a16:creationId xmlns:a16="http://schemas.microsoft.com/office/drawing/2014/main" id="{DC1B2FA2-E1B2-5EDE-A4C1-051F406E1AC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89485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6">
          <a:extLst>
            <a:ext uri="{FF2B5EF4-FFF2-40B4-BE49-F238E27FC236}">
              <a16:creationId xmlns:a16="http://schemas.microsoft.com/office/drawing/2014/main" id="{A6631F6B-B3A7-09C8-704B-1F372C84C4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g134c999f7b1_0_1035:notes">
            <a:extLst>
              <a:ext uri="{FF2B5EF4-FFF2-40B4-BE49-F238E27FC236}">
                <a16:creationId xmlns:a16="http://schemas.microsoft.com/office/drawing/2014/main" id="{1880B34A-DFFB-614F-5456-DB8EFBCE81D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8" name="Google Shape;868;g134c999f7b1_0_1035:notes">
            <a:extLst>
              <a:ext uri="{FF2B5EF4-FFF2-40B4-BE49-F238E27FC236}">
                <a16:creationId xmlns:a16="http://schemas.microsoft.com/office/drawing/2014/main" id="{66877AA1-D2A0-58C8-80DA-D8E68436AA8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253392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6">
          <a:extLst>
            <a:ext uri="{FF2B5EF4-FFF2-40B4-BE49-F238E27FC236}">
              <a16:creationId xmlns:a16="http://schemas.microsoft.com/office/drawing/2014/main" id="{0FD7942E-C181-85BC-2E10-5403BEEDE0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g137eaa2265b_0_983:notes">
            <a:extLst>
              <a:ext uri="{FF2B5EF4-FFF2-40B4-BE49-F238E27FC236}">
                <a16:creationId xmlns:a16="http://schemas.microsoft.com/office/drawing/2014/main" id="{99FF06D5-D3A4-7C79-F36A-71A30C68611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8" name="Google Shape;1698;g137eaa2265b_0_983:notes">
            <a:extLst>
              <a:ext uri="{FF2B5EF4-FFF2-40B4-BE49-F238E27FC236}">
                <a16:creationId xmlns:a16="http://schemas.microsoft.com/office/drawing/2014/main" id="{C98260D6-BB8D-9EEE-34ED-2A7D605C80A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21455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5">
          <a:extLst>
            <a:ext uri="{FF2B5EF4-FFF2-40B4-BE49-F238E27FC236}">
              <a16:creationId xmlns:a16="http://schemas.microsoft.com/office/drawing/2014/main" id="{073459E6-2B61-2B47-17B3-EEF742EF6C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6" name="Google Shape;1656;g137eaa2265b_0_1032:notes">
            <a:extLst>
              <a:ext uri="{FF2B5EF4-FFF2-40B4-BE49-F238E27FC236}">
                <a16:creationId xmlns:a16="http://schemas.microsoft.com/office/drawing/2014/main" id="{85B31006-69AF-B110-2FFD-B1CE14A710C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7" name="Google Shape;1657;g137eaa2265b_0_1032:notes">
            <a:extLst>
              <a:ext uri="{FF2B5EF4-FFF2-40B4-BE49-F238E27FC236}">
                <a16:creationId xmlns:a16="http://schemas.microsoft.com/office/drawing/2014/main" id="{468032B3-62FB-0D25-AB1C-84AD053F795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22622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1">
          <a:extLst>
            <a:ext uri="{FF2B5EF4-FFF2-40B4-BE49-F238E27FC236}">
              <a16:creationId xmlns:a16="http://schemas.microsoft.com/office/drawing/2014/main" id="{B33B43B5-4806-9951-E797-D41C3C54A5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g134c999f7b1_0_1173:notes">
            <a:extLst>
              <a:ext uri="{FF2B5EF4-FFF2-40B4-BE49-F238E27FC236}">
                <a16:creationId xmlns:a16="http://schemas.microsoft.com/office/drawing/2014/main" id="{379335CD-75D2-9116-E300-2CBC7685286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3" name="Google Shape;1023;g134c999f7b1_0_1173:notes">
            <a:extLst>
              <a:ext uri="{FF2B5EF4-FFF2-40B4-BE49-F238E27FC236}">
                <a16:creationId xmlns:a16="http://schemas.microsoft.com/office/drawing/2014/main" id="{915050E5-E2A2-84F2-8720-7A68BF56737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14010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6">
          <a:extLst>
            <a:ext uri="{FF2B5EF4-FFF2-40B4-BE49-F238E27FC236}">
              <a16:creationId xmlns:a16="http://schemas.microsoft.com/office/drawing/2014/main" id="{068D91CB-FF15-2A1E-7602-310034EEE6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g137eaa2265b_0_983:notes">
            <a:extLst>
              <a:ext uri="{FF2B5EF4-FFF2-40B4-BE49-F238E27FC236}">
                <a16:creationId xmlns:a16="http://schemas.microsoft.com/office/drawing/2014/main" id="{F4798EB4-24DC-0842-8E6B-F042937A513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8" name="Google Shape;1698;g137eaa2265b_0_983:notes">
            <a:extLst>
              <a:ext uri="{FF2B5EF4-FFF2-40B4-BE49-F238E27FC236}">
                <a16:creationId xmlns:a16="http://schemas.microsoft.com/office/drawing/2014/main" id="{B218E55F-7EF8-2A66-DFE4-24F1B0977C1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52387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4">
          <a:extLst>
            <a:ext uri="{FF2B5EF4-FFF2-40B4-BE49-F238E27FC236}">
              <a16:creationId xmlns:a16="http://schemas.microsoft.com/office/drawing/2014/main" id="{EBDBC4E8-B847-6A05-8518-0FF1C07F81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5" name="Google Shape;1255;gf450a1efe4_0_4:notes">
            <a:extLst>
              <a:ext uri="{FF2B5EF4-FFF2-40B4-BE49-F238E27FC236}">
                <a16:creationId xmlns:a16="http://schemas.microsoft.com/office/drawing/2014/main" id="{DF348770-9EDB-383E-0A68-3FFCFC3AFF3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6" name="Google Shape;1256;gf450a1efe4_0_4:notes">
            <a:extLst>
              <a:ext uri="{FF2B5EF4-FFF2-40B4-BE49-F238E27FC236}">
                <a16:creationId xmlns:a16="http://schemas.microsoft.com/office/drawing/2014/main" id="{9635A7F6-9591-67FF-22EA-0A3E65644DC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164924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6">
          <a:extLst>
            <a:ext uri="{FF2B5EF4-FFF2-40B4-BE49-F238E27FC236}">
              <a16:creationId xmlns:a16="http://schemas.microsoft.com/office/drawing/2014/main" id="{22A03AD7-A29F-CD91-B998-CDC6CEE919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g137eaa2265b_0_983:notes">
            <a:extLst>
              <a:ext uri="{FF2B5EF4-FFF2-40B4-BE49-F238E27FC236}">
                <a16:creationId xmlns:a16="http://schemas.microsoft.com/office/drawing/2014/main" id="{6F5AB628-B6C6-4C97-A8D8-4618FF5752E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8" name="Google Shape;1698;g137eaa2265b_0_983:notes">
            <a:extLst>
              <a:ext uri="{FF2B5EF4-FFF2-40B4-BE49-F238E27FC236}">
                <a16:creationId xmlns:a16="http://schemas.microsoft.com/office/drawing/2014/main" id="{9F3731B9-9AD8-9183-F2FF-5A86EED3B17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22289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134c999f7b1_0_3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134c999f7b1_0_3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1">
          <a:extLst>
            <a:ext uri="{FF2B5EF4-FFF2-40B4-BE49-F238E27FC236}">
              <a16:creationId xmlns:a16="http://schemas.microsoft.com/office/drawing/2014/main" id="{C83743DD-36AF-2F5B-CEE4-39F938B8C0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2" name="Google Shape;1712;g137eaa2265b_0_1013:notes">
            <a:extLst>
              <a:ext uri="{FF2B5EF4-FFF2-40B4-BE49-F238E27FC236}">
                <a16:creationId xmlns:a16="http://schemas.microsoft.com/office/drawing/2014/main" id="{B6D67C39-3941-E054-273E-BD4497CB011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3" name="Google Shape;1713;g137eaa2265b_0_1013:notes">
            <a:extLst>
              <a:ext uri="{FF2B5EF4-FFF2-40B4-BE49-F238E27FC236}">
                <a16:creationId xmlns:a16="http://schemas.microsoft.com/office/drawing/2014/main" id="{98BB2D3F-80CE-DC60-9B76-9BAF01AF123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040702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4">
          <a:extLst>
            <a:ext uri="{FF2B5EF4-FFF2-40B4-BE49-F238E27FC236}">
              <a16:creationId xmlns:a16="http://schemas.microsoft.com/office/drawing/2014/main" id="{8B289C55-139E-E1C9-C922-939149ACE1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5" name="Google Shape;1255;gf450a1efe4_0_4:notes">
            <a:extLst>
              <a:ext uri="{FF2B5EF4-FFF2-40B4-BE49-F238E27FC236}">
                <a16:creationId xmlns:a16="http://schemas.microsoft.com/office/drawing/2014/main" id="{DB826B0E-CA91-CFD9-FCBD-7DA3F059EF2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6" name="Google Shape;1256;gf450a1efe4_0_4:notes">
            <a:extLst>
              <a:ext uri="{FF2B5EF4-FFF2-40B4-BE49-F238E27FC236}">
                <a16:creationId xmlns:a16="http://schemas.microsoft.com/office/drawing/2014/main" id="{E33FC3D8-A3B7-ED8C-8B22-8274E59AD5C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6839484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5">
          <a:extLst>
            <a:ext uri="{FF2B5EF4-FFF2-40B4-BE49-F238E27FC236}">
              <a16:creationId xmlns:a16="http://schemas.microsoft.com/office/drawing/2014/main" id="{BFDA92F6-2004-7A47-94C3-9A15CD2CC4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6" name="Google Shape;1656;g137eaa2265b_0_1032:notes">
            <a:extLst>
              <a:ext uri="{FF2B5EF4-FFF2-40B4-BE49-F238E27FC236}">
                <a16:creationId xmlns:a16="http://schemas.microsoft.com/office/drawing/2014/main" id="{FFCA2A33-9B13-0221-7290-FFCD733CF87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7" name="Google Shape;1657;g137eaa2265b_0_1032:notes">
            <a:extLst>
              <a:ext uri="{FF2B5EF4-FFF2-40B4-BE49-F238E27FC236}">
                <a16:creationId xmlns:a16="http://schemas.microsoft.com/office/drawing/2014/main" id="{F545177E-31BA-1471-563B-1BC45CCCB1A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741877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6">
          <a:extLst>
            <a:ext uri="{FF2B5EF4-FFF2-40B4-BE49-F238E27FC236}">
              <a16:creationId xmlns:a16="http://schemas.microsoft.com/office/drawing/2014/main" id="{CEEDD3BC-4DAC-7E7D-AF2A-44DE57DF1F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g137eaa2265b_0_983:notes">
            <a:extLst>
              <a:ext uri="{FF2B5EF4-FFF2-40B4-BE49-F238E27FC236}">
                <a16:creationId xmlns:a16="http://schemas.microsoft.com/office/drawing/2014/main" id="{466DB9DD-7297-DDC3-D78C-6B1E21B8F17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8" name="Google Shape;1698;g137eaa2265b_0_983:notes">
            <a:extLst>
              <a:ext uri="{FF2B5EF4-FFF2-40B4-BE49-F238E27FC236}">
                <a16:creationId xmlns:a16="http://schemas.microsoft.com/office/drawing/2014/main" id="{943C16FE-F9B5-1D66-B860-F1EDFF71764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1649405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134c999f7b1_0_5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Google Shape;558;g134c999f7b1_0_5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6">
          <a:extLst>
            <a:ext uri="{FF2B5EF4-FFF2-40B4-BE49-F238E27FC236}">
              <a16:creationId xmlns:a16="http://schemas.microsoft.com/office/drawing/2014/main" id="{2606AC27-E14F-FA3B-A9F9-E1FE218A2C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g137eaa2265b_0_983:notes">
            <a:extLst>
              <a:ext uri="{FF2B5EF4-FFF2-40B4-BE49-F238E27FC236}">
                <a16:creationId xmlns:a16="http://schemas.microsoft.com/office/drawing/2014/main" id="{DA2BC732-AB0A-8BEF-67D5-726F5F4533E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8" name="Google Shape;1698;g137eaa2265b_0_983:notes">
            <a:extLst>
              <a:ext uri="{FF2B5EF4-FFF2-40B4-BE49-F238E27FC236}">
                <a16:creationId xmlns:a16="http://schemas.microsoft.com/office/drawing/2014/main" id="{51582EC4-35E4-9229-E936-027BB1A146F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0149762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g134c999f7b1_0_9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1" name="Google Shape;801;g134c999f7b1_0_9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4">
          <a:extLst>
            <a:ext uri="{FF2B5EF4-FFF2-40B4-BE49-F238E27FC236}">
              <a16:creationId xmlns:a16="http://schemas.microsoft.com/office/drawing/2014/main" id="{4172DCCD-C1CE-C23C-6CD3-24F9B412F5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5" name="Google Shape;1255;gf450a1efe4_0_4:notes">
            <a:extLst>
              <a:ext uri="{FF2B5EF4-FFF2-40B4-BE49-F238E27FC236}">
                <a16:creationId xmlns:a16="http://schemas.microsoft.com/office/drawing/2014/main" id="{4D218740-E720-CE1E-2E2A-FBFB9DFC9C9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6" name="Google Shape;1256;gf450a1efe4_0_4:notes">
            <a:extLst>
              <a:ext uri="{FF2B5EF4-FFF2-40B4-BE49-F238E27FC236}">
                <a16:creationId xmlns:a16="http://schemas.microsoft.com/office/drawing/2014/main" id="{D8A7D037-E168-3A91-7D01-1CACF11E2AD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240370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6">
          <a:extLst>
            <a:ext uri="{FF2B5EF4-FFF2-40B4-BE49-F238E27FC236}">
              <a16:creationId xmlns:a16="http://schemas.microsoft.com/office/drawing/2014/main" id="{1015605B-CDF4-C5CA-7FAB-67F3DDA605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g137eaa2265b_0_983:notes">
            <a:extLst>
              <a:ext uri="{FF2B5EF4-FFF2-40B4-BE49-F238E27FC236}">
                <a16:creationId xmlns:a16="http://schemas.microsoft.com/office/drawing/2014/main" id="{8C101729-956B-0E62-611C-C0CA7EC7AA7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8" name="Google Shape;1698;g137eaa2265b_0_983:notes">
            <a:extLst>
              <a:ext uri="{FF2B5EF4-FFF2-40B4-BE49-F238E27FC236}">
                <a16:creationId xmlns:a16="http://schemas.microsoft.com/office/drawing/2014/main" id="{5F487A00-C866-6B24-3ABD-DFCC754398A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086424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1">
          <a:extLst>
            <a:ext uri="{FF2B5EF4-FFF2-40B4-BE49-F238E27FC236}">
              <a16:creationId xmlns:a16="http://schemas.microsoft.com/office/drawing/2014/main" id="{89917754-B23B-F7E3-B7C1-85B6BEA948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2" name="Google Shape;1712;g137eaa2265b_0_1013:notes">
            <a:extLst>
              <a:ext uri="{FF2B5EF4-FFF2-40B4-BE49-F238E27FC236}">
                <a16:creationId xmlns:a16="http://schemas.microsoft.com/office/drawing/2014/main" id="{247631F8-BA65-1789-9983-273247A2780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3" name="Google Shape;1713;g137eaa2265b_0_1013:notes">
            <a:extLst>
              <a:ext uri="{FF2B5EF4-FFF2-40B4-BE49-F238E27FC236}">
                <a16:creationId xmlns:a16="http://schemas.microsoft.com/office/drawing/2014/main" id="{1DC1AEC0-5136-497C-8A37-5138573C3D3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79742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363d899a22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1363d899a22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9">
          <a:extLst>
            <a:ext uri="{FF2B5EF4-FFF2-40B4-BE49-F238E27FC236}">
              <a16:creationId xmlns:a16="http://schemas.microsoft.com/office/drawing/2014/main" id="{91A1D49A-AF1F-7411-5210-2E38EE5F55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g134c999f7b1_0_943:notes">
            <a:extLst>
              <a:ext uri="{FF2B5EF4-FFF2-40B4-BE49-F238E27FC236}">
                <a16:creationId xmlns:a16="http://schemas.microsoft.com/office/drawing/2014/main" id="{1D71BE2D-E73B-C6B7-C91D-64B1F246355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1" name="Google Shape;801;g134c999f7b1_0_943:notes">
            <a:extLst>
              <a:ext uri="{FF2B5EF4-FFF2-40B4-BE49-F238E27FC236}">
                <a16:creationId xmlns:a16="http://schemas.microsoft.com/office/drawing/2014/main" id="{CC008E89-F038-631E-DA6E-122D087EC5C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097855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g134c999f7b1_0_9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0" name="Google Shape;830;g134c999f7b1_0_9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134c999f7b1_0_7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g134c999f7b1_0_7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g137eaa2265b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9" name="Google Shape;1099;g137eaa2265b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1363d899a22_0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1363d899a22_0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>
          <a:extLst>
            <a:ext uri="{FF2B5EF4-FFF2-40B4-BE49-F238E27FC236}">
              <a16:creationId xmlns:a16="http://schemas.microsoft.com/office/drawing/2014/main" id="{FBA67973-6A19-AEC6-CCFC-786F47A4C1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1363d899a22_0_215:notes">
            <a:extLst>
              <a:ext uri="{FF2B5EF4-FFF2-40B4-BE49-F238E27FC236}">
                <a16:creationId xmlns:a16="http://schemas.microsoft.com/office/drawing/2014/main" id="{5BC27149-F73F-BC15-5EBE-D8245DB9C80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1363d899a22_0_215:notes">
            <a:extLst>
              <a:ext uri="{FF2B5EF4-FFF2-40B4-BE49-F238E27FC236}">
                <a16:creationId xmlns:a16="http://schemas.microsoft.com/office/drawing/2014/main" id="{A1C6C3E7-4470-F935-E127-3FB39F98CFF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3761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1363d899a2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1363d899a2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1363d899a22_0_2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1363d899a22_0_2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134c999f7b1_0_4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134c999f7b1_0_4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6">
          <a:extLst>
            <a:ext uri="{FF2B5EF4-FFF2-40B4-BE49-F238E27FC236}">
              <a16:creationId xmlns:a16="http://schemas.microsoft.com/office/drawing/2014/main" id="{1F0D9EA6-6D3F-4B7F-C6AF-D4E06CE084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g137eaa2265b_0_983:notes">
            <a:extLst>
              <a:ext uri="{FF2B5EF4-FFF2-40B4-BE49-F238E27FC236}">
                <a16:creationId xmlns:a16="http://schemas.microsoft.com/office/drawing/2014/main" id="{4113D93E-74E7-0706-1FC9-5E39874AFDD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8" name="Google Shape;1698;g137eaa2265b_0_983:notes">
            <a:extLst>
              <a:ext uri="{FF2B5EF4-FFF2-40B4-BE49-F238E27FC236}">
                <a16:creationId xmlns:a16="http://schemas.microsoft.com/office/drawing/2014/main" id="{D348C292-2444-9A13-D702-D2B273B4305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47626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5912475" y="0"/>
            <a:ext cx="32316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239000" y="535000"/>
            <a:ext cx="4359000" cy="157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1239000" y="2025100"/>
            <a:ext cx="2846100" cy="71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1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5576400" y="0"/>
            <a:ext cx="35676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16"/>
          <p:cNvSpPr txBox="1">
            <a:spLocks noGrp="1"/>
          </p:cNvSpPr>
          <p:nvPr>
            <p:ph type="subTitle" idx="1"/>
          </p:nvPr>
        </p:nvSpPr>
        <p:spPr>
          <a:xfrm>
            <a:off x="720000" y="2467950"/>
            <a:ext cx="3121800" cy="17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6"/>
          <p:cNvSpPr txBox="1">
            <a:spLocks noGrp="1"/>
          </p:cNvSpPr>
          <p:nvPr>
            <p:ph type="title"/>
          </p:nvPr>
        </p:nvSpPr>
        <p:spPr>
          <a:xfrm>
            <a:off x="720000" y="1821175"/>
            <a:ext cx="3121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1_1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/>
          <p:nvPr/>
        </p:nvSpPr>
        <p:spPr>
          <a:xfrm>
            <a:off x="7456061" y="0"/>
            <a:ext cx="16881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17"/>
          <p:cNvSpPr txBox="1">
            <a:spLocks noGrp="1"/>
          </p:cNvSpPr>
          <p:nvPr>
            <p:ph type="subTitle" idx="1"/>
          </p:nvPr>
        </p:nvSpPr>
        <p:spPr>
          <a:xfrm>
            <a:off x="720000" y="3553975"/>
            <a:ext cx="5788800" cy="105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7"/>
          <p:cNvSpPr txBox="1">
            <a:spLocks noGrp="1"/>
          </p:cNvSpPr>
          <p:nvPr>
            <p:ph type="title"/>
          </p:nvPr>
        </p:nvSpPr>
        <p:spPr>
          <a:xfrm>
            <a:off x="720000" y="2981275"/>
            <a:ext cx="5788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1_1_1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8"/>
          <p:cNvSpPr/>
          <p:nvPr/>
        </p:nvSpPr>
        <p:spPr>
          <a:xfrm>
            <a:off x="75" y="0"/>
            <a:ext cx="9144000" cy="840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18"/>
          <p:cNvSpPr txBox="1">
            <a:spLocks noGrp="1"/>
          </p:cNvSpPr>
          <p:nvPr>
            <p:ph type="subTitle" idx="1"/>
          </p:nvPr>
        </p:nvSpPr>
        <p:spPr>
          <a:xfrm>
            <a:off x="4726450" y="3033750"/>
            <a:ext cx="3563100" cy="85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8"/>
          <p:cNvSpPr txBox="1">
            <a:spLocks noGrp="1"/>
          </p:cNvSpPr>
          <p:nvPr>
            <p:ph type="title"/>
          </p:nvPr>
        </p:nvSpPr>
        <p:spPr>
          <a:xfrm>
            <a:off x="4726450" y="1807650"/>
            <a:ext cx="3563100" cy="12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91" name="Google Shape;91;p18"/>
          <p:cNvGrpSpPr/>
          <p:nvPr/>
        </p:nvGrpSpPr>
        <p:grpSpPr>
          <a:xfrm>
            <a:off x="154625" y="229500"/>
            <a:ext cx="3217250" cy="381000"/>
            <a:chOff x="154625" y="229500"/>
            <a:chExt cx="3217250" cy="381000"/>
          </a:xfrm>
        </p:grpSpPr>
        <p:sp>
          <p:nvSpPr>
            <p:cNvPr id="92" name="Google Shape;92;p18"/>
            <p:cNvSpPr/>
            <p:nvPr/>
          </p:nvSpPr>
          <p:spPr>
            <a:xfrm rot="-5400000">
              <a:off x="2990875" y="229500"/>
              <a:ext cx="381000" cy="38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18"/>
            <p:cNvSpPr/>
            <p:nvPr/>
          </p:nvSpPr>
          <p:spPr>
            <a:xfrm rot="-5400000">
              <a:off x="2423625" y="229500"/>
              <a:ext cx="381000" cy="38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18"/>
            <p:cNvSpPr/>
            <p:nvPr/>
          </p:nvSpPr>
          <p:spPr>
            <a:xfrm rot="-5400000">
              <a:off x="1856375" y="229500"/>
              <a:ext cx="381000" cy="38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18"/>
            <p:cNvSpPr/>
            <p:nvPr/>
          </p:nvSpPr>
          <p:spPr>
            <a:xfrm rot="-5400000">
              <a:off x="1289125" y="229500"/>
              <a:ext cx="381000" cy="38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18"/>
            <p:cNvSpPr/>
            <p:nvPr/>
          </p:nvSpPr>
          <p:spPr>
            <a:xfrm rot="-5400000">
              <a:off x="721875" y="229500"/>
              <a:ext cx="381000" cy="38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18"/>
            <p:cNvSpPr/>
            <p:nvPr/>
          </p:nvSpPr>
          <p:spPr>
            <a:xfrm rot="-5400000">
              <a:off x="154625" y="229500"/>
              <a:ext cx="381000" cy="38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CUSTOM_1_1_1_1_1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0"/>
          <p:cNvSpPr txBox="1">
            <a:spLocks noGrp="1"/>
          </p:cNvSpPr>
          <p:nvPr>
            <p:ph type="subTitle" idx="1"/>
          </p:nvPr>
        </p:nvSpPr>
        <p:spPr>
          <a:xfrm>
            <a:off x="715100" y="1152475"/>
            <a:ext cx="3757200" cy="345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04" name="Google Shape;104;p2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20"/>
          <p:cNvSpPr/>
          <p:nvPr/>
        </p:nvSpPr>
        <p:spPr>
          <a:xfrm>
            <a:off x="-8400" y="4851953"/>
            <a:ext cx="9156000" cy="301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20"/>
          <p:cNvSpPr txBox="1">
            <a:spLocks noGrp="1"/>
          </p:cNvSpPr>
          <p:nvPr>
            <p:ph type="subTitle" idx="2"/>
          </p:nvPr>
        </p:nvSpPr>
        <p:spPr>
          <a:xfrm>
            <a:off x="4606300" y="1152475"/>
            <a:ext cx="3822600" cy="345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sz="1200"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6">
  <p:cSld name="CUSTOM_1_1_1_1_1_1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1"/>
          <p:cNvSpPr txBox="1">
            <a:spLocks noGrp="1"/>
          </p:cNvSpPr>
          <p:nvPr>
            <p:ph type="subTitle" idx="1"/>
          </p:nvPr>
        </p:nvSpPr>
        <p:spPr>
          <a:xfrm>
            <a:off x="715100" y="1152475"/>
            <a:ext cx="7704000" cy="345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09" name="Google Shape;109;p2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1"/>
          <p:cNvSpPr/>
          <p:nvPr/>
        </p:nvSpPr>
        <p:spPr>
          <a:xfrm>
            <a:off x="-8400" y="4851953"/>
            <a:ext cx="9156000" cy="301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BLANK_1_1_1_1_2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5"/>
          <p:cNvSpPr/>
          <p:nvPr/>
        </p:nvSpPr>
        <p:spPr>
          <a:xfrm>
            <a:off x="75" y="4303500"/>
            <a:ext cx="9144000" cy="840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25"/>
          <p:cNvSpPr txBox="1">
            <a:spLocks noGrp="1"/>
          </p:cNvSpPr>
          <p:nvPr>
            <p:ph type="subTitle" idx="1"/>
          </p:nvPr>
        </p:nvSpPr>
        <p:spPr>
          <a:xfrm>
            <a:off x="720013" y="1342720"/>
            <a:ext cx="26898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>
                <a:solidFill>
                  <a:schemeClr val="lt2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41" name="Google Shape;141;p25"/>
          <p:cNvSpPr txBox="1">
            <a:spLocks noGrp="1"/>
          </p:cNvSpPr>
          <p:nvPr>
            <p:ph type="subTitle" idx="2"/>
          </p:nvPr>
        </p:nvSpPr>
        <p:spPr>
          <a:xfrm>
            <a:off x="719999" y="1826520"/>
            <a:ext cx="2689800" cy="829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25"/>
          <p:cNvSpPr txBox="1">
            <a:spLocks noGrp="1"/>
          </p:cNvSpPr>
          <p:nvPr>
            <p:ph type="subTitle" idx="3"/>
          </p:nvPr>
        </p:nvSpPr>
        <p:spPr>
          <a:xfrm>
            <a:off x="5734201" y="1826520"/>
            <a:ext cx="2689800" cy="829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25"/>
          <p:cNvSpPr txBox="1">
            <a:spLocks noGrp="1"/>
          </p:cNvSpPr>
          <p:nvPr>
            <p:ph type="subTitle" idx="4"/>
          </p:nvPr>
        </p:nvSpPr>
        <p:spPr>
          <a:xfrm>
            <a:off x="719999" y="3216445"/>
            <a:ext cx="2689800" cy="829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25"/>
          <p:cNvSpPr txBox="1">
            <a:spLocks noGrp="1"/>
          </p:cNvSpPr>
          <p:nvPr>
            <p:ph type="subTitle" idx="5"/>
          </p:nvPr>
        </p:nvSpPr>
        <p:spPr>
          <a:xfrm>
            <a:off x="5734201" y="3216445"/>
            <a:ext cx="2689800" cy="829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2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25"/>
          <p:cNvSpPr txBox="1">
            <a:spLocks noGrp="1"/>
          </p:cNvSpPr>
          <p:nvPr>
            <p:ph type="subTitle" idx="6"/>
          </p:nvPr>
        </p:nvSpPr>
        <p:spPr>
          <a:xfrm>
            <a:off x="720013" y="2732645"/>
            <a:ext cx="26898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>
                <a:solidFill>
                  <a:schemeClr val="lt2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47" name="Google Shape;147;p25"/>
          <p:cNvSpPr txBox="1">
            <a:spLocks noGrp="1"/>
          </p:cNvSpPr>
          <p:nvPr>
            <p:ph type="subTitle" idx="7"/>
          </p:nvPr>
        </p:nvSpPr>
        <p:spPr>
          <a:xfrm>
            <a:off x="5734200" y="1342720"/>
            <a:ext cx="26898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>
                <a:solidFill>
                  <a:schemeClr val="lt2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48" name="Google Shape;148;p25"/>
          <p:cNvSpPr txBox="1">
            <a:spLocks noGrp="1"/>
          </p:cNvSpPr>
          <p:nvPr>
            <p:ph type="subTitle" idx="8"/>
          </p:nvPr>
        </p:nvSpPr>
        <p:spPr>
          <a:xfrm>
            <a:off x="5734200" y="2732645"/>
            <a:ext cx="26898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>
                <a:solidFill>
                  <a:schemeClr val="lt2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BLANK_1_1_1_1_1_1"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7"/>
          <p:cNvSpPr txBox="1">
            <a:spLocks noGrp="1"/>
          </p:cNvSpPr>
          <p:nvPr>
            <p:ph type="title" hasCustomPrompt="1"/>
          </p:nvPr>
        </p:nvSpPr>
        <p:spPr>
          <a:xfrm>
            <a:off x="1287550" y="540000"/>
            <a:ext cx="3108900" cy="82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sz="54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66" name="Google Shape;166;p27"/>
          <p:cNvSpPr txBox="1">
            <a:spLocks noGrp="1"/>
          </p:cNvSpPr>
          <p:nvPr>
            <p:ph type="subTitle" idx="1"/>
          </p:nvPr>
        </p:nvSpPr>
        <p:spPr>
          <a:xfrm>
            <a:off x="1287550" y="1246027"/>
            <a:ext cx="3108900" cy="4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27"/>
          <p:cNvSpPr txBox="1">
            <a:spLocks noGrp="1"/>
          </p:cNvSpPr>
          <p:nvPr>
            <p:ph type="title" idx="2" hasCustomPrompt="1"/>
          </p:nvPr>
        </p:nvSpPr>
        <p:spPr>
          <a:xfrm>
            <a:off x="1287550" y="1996143"/>
            <a:ext cx="3108900" cy="82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sz="54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68" name="Google Shape;168;p27"/>
          <p:cNvSpPr txBox="1">
            <a:spLocks noGrp="1"/>
          </p:cNvSpPr>
          <p:nvPr>
            <p:ph type="subTitle" idx="3"/>
          </p:nvPr>
        </p:nvSpPr>
        <p:spPr>
          <a:xfrm>
            <a:off x="1287550" y="2702170"/>
            <a:ext cx="3108900" cy="4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27"/>
          <p:cNvSpPr txBox="1">
            <a:spLocks noGrp="1"/>
          </p:cNvSpPr>
          <p:nvPr>
            <p:ph type="title" idx="4" hasCustomPrompt="1"/>
          </p:nvPr>
        </p:nvSpPr>
        <p:spPr>
          <a:xfrm>
            <a:off x="1287550" y="3452298"/>
            <a:ext cx="3108900" cy="82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sz="54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70" name="Google Shape;170;p27"/>
          <p:cNvSpPr txBox="1">
            <a:spLocks noGrp="1"/>
          </p:cNvSpPr>
          <p:nvPr>
            <p:ph type="subTitle" idx="5"/>
          </p:nvPr>
        </p:nvSpPr>
        <p:spPr>
          <a:xfrm>
            <a:off x="1287550" y="4158325"/>
            <a:ext cx="3108900" cy="4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p27"/>
          <p:cNvSpPr/>
          <p:nvPr/>
        </p:nvSpPr>
        <p:spPr>
          <a:xfrm>
            <a:off x="5912400" y="0"/>
            <a:ext cx="32316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9"/>
          <p:cNvSpPr/>
          <p:nvPr/>
        </p:nvSpPr>
        <p:spPr>
          <a:xfrm>
            <a:off x="10575" y="4303400"/>
            <a:ext cx="9133500" cy="840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9" name="Google Shape;179;p29"/>
          <p:cNvGrpSpPr/>
          <p:nvPr/>
        </p:nvGrpSpPr>
        <p:grpSpPr>
          <a:xfrm rot="10800000">
            <a:off x="5546350" y="-481975"/>
            <a:ext cx="4988000" cy="4351750"/>
            <a:chOff x="-1292600" y="927725"/>
            <a:chExt cx="4988000" cy="4351750"/>
          </a:xfrm>
        </p:grpSpPr>
        <p:sp>
          <p:nvSpPr>
            <p:cNvPr id="180" name="Google Shape;180;p29"/>
            <p:cNvSpPr/>
            <p:nvPr/>
          </p:nvSpPr>
          <p:spPr>
            <a:xfrm>
              <a:off x="-1292600" y="4331225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29"/>
            <p:cNvSpPr/>
            <p:nvPr/>
          </p:nvSpPr>
          <p:spPr>
            <a:xfrm>
              <a:off x="-710500" y="4331225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29"/>
            <p:cNvSpPr/>
            <p:nvPr/>
          </p:nvSpPr>
          <p:spPr>
            <a:xfrm>
              <a:off x="-128400" y="4331225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29"/>
            <p:cNvSpPr/>
            <p:nvPr/>
          </p:nvSpPr>
          <p:spPr>
            <a:xfrm>
              <a:off x="453700" y="4331225"/>
              <a:ext cx="381000" cy="381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29"/>
            <p:cNvSpPr/>
            <p:nvPr/>
          </p:nvSpPr>
          <p:spPr>
            <a:xfrm>
              <a:off x="1035800" y="4331225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29"/>
            <p:cNvSpPr/>
            <p:nvPr/>
          </p:nvSpPr>
          <p:spPr>
            <a:xfrm>
              <a:off x="1617900" y="4331225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29"/>
            <p:cNvSpPr/>
            <p:nvPr/>
          </p:nvSpPr>
          <p:spPr>
            <a:xfrm>
              <a:off x="453700" y="3763975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29"/>
            <p:cNvSpPr/>
            <p:nvPr/>
          </p:nvSpPr>
          <p:spPr>
            <a:xfrm>
              <a:off x="453700" y="3196725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29"/>
            <p:cNvSpPr/>
            <p:nvPr/>
          </p:nvSpPr>
          <p:spPr>
            <a:xfrm>
              <a:off x="453700" y="4898475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29"/>
            <p:cNvSpPr/>
            <p:nvPr/>
          </p:nvSpPr>
          <p:spPr>
            <a:xfrm>
              <a:off x="1617900" y="3763975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29"/>
            <p:cNvSpPr/>
            <p:nvPr/>
          </p:nvSpPr>
          <p:spPr>
            <a:xfrm>
              <a:off x="1617900" y="4898475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29"/>
            <p:cNvSpPr/>
            <p:nvPr/>
          </p:nvSpPr>
          <p:spPr>
            <a:xfrm>
              <a:off x="2183400" y="3763975"/>
              <a:ext cx="381000" cy="381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29"/>
            <p:cNvSpPr/>
            <p:nvPr/>
          </p:nvSpPr>
          <p:spPr>
            <a:xfrm>
              <a:off x="2748900" y="3763975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29"/>
            <p:cNvSpPr/>
            <p:nvPr/>
          </p:nvSpPr>
          <p:spPr>
            <a:xfrm>
              <a:off x="453700" y="2629475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29"/>
            <p:cNvSpPr/>
            <p:nvPr/>
          </p:nvSpPr>
          <p:spPr>
            <a:xfrm>
              <a:off x="453700" y="2062225"/>
              <a:ext cx="381000" cy="381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29"/>
            <p:cNvSpPr/>
            <p:nvPr/>
          </p:nvSpPr>
          <p:spPr>
            <a:xfrm>
              <a:off x="453700" y="1494975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29"/>
            <p:cNvSpPr/>
            <p:nvPr/>
          </p:nvSpPr>
          <p:spPr>
            <a:xfrm>
              <a:off x="453700" y="927725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29"/>
            <p:cNvSpPr/>
            <p:nvPr/>
          </p:nvSpPr>
          <p:spPr>
            <a:xfrm>
              <a:off x="1617900" y="3196725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29"/>
            <p:cNvSpPr/>
            <p:nvPr/>
          </p:nvSpPr>
          <p:spPr>
            <a:xfrm>
              <a:off x="3314400" y="3763975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29"/>
            <p:cNvSpPr/>
            <p:nvPr/>
          </p:nvSpPr>
          <p:spPr>
            <a:xfrm>
              <a:off x="2748900" y="4331225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0"/>
          <p:cNvSpPr/>
          <p:nvPr/>
        </p:nvSpPr>
        <p:spPr>
          <a:xfrm>
            <a:off x="10575" y="0"/>
            <a:ext cx="9133500" cy="840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2" name="Google Shape;202;p30"/>
          <p:cNvGrpSpPr/>
          <p:nvPr/>
        </p:nvGrpSpPr>
        <p:grpSpPr>
          <a:xfrm>
            <a:off x="-1064000" y="2985125"/>
            <a:ext cx="4988000" cy="2650000"/>
            <a:chOff x="-1064000" y="2985125"/>
            <a:chExt cx="4988000" cy="2650000"/>
          </a:xfrm>
        </p:grpSpPr>
        <p:sp>
          <p:nvSpPr>
            <p:cNvPr id="203" name="Google Shape;203;p30"/>
            <p:cNvSpPr/>
            <p:nvPr/>
          </p:nvSpPr>
          <p:spPr>
            <a:xfrm rot="10800000" flipH="1">
              <a:off x="-1064000" y="3552375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30"/>
            <p:cNvSpPr/>
            <p:nvPr/>
          </p:nvSpPr>
          <p:spPr>
            <a:xfrm rot="10800000" flipH="1">
              <a:off x="-481900" y="3552375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30"/>
            <p:cNvSpPr/>
            <p:nvPr/>
          </p:nvSpPr>
          <p:spPr>
            <a:xfrm rot="10800000" flipH="1">
              <a:off x="100200" y="3552375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30"/>
            <p:cNvSpPr/>
            <p:nvPr/>
          </p:nvSpPr>
          <p:spPr>
            <a:xfrm rot="10800000" flipH="1">
              <a:off x="682300" y="3552375"/>
              <a:ext cx="381000" cy="381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30"/>
            <p:cNvSpPr/>
            <p:nvPr/>
          </p:nvSpPr>
          <p:spPr>
            <a:xfrm rot="10800000" flipH="1">
              <a:off x="1264400" y="3552375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30"/>
            <p:cNvSpPr/>
            <p:nvPr/>
          </p:nvSpPr>
          <p:spPr>
            <a:xfrm rot="10800000" flipH="1">
              <a:off x="1846500" y="3552375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30"/>
            <p:cNvSpPr/>
            <p:nvPr/>
          </p:nvSpPr>
          <p:spPr>
            <a:xfrm rot="10800000" flipH="1">
              <a:off x="682300" y="4119625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30"/>
            <p:cNvSpPr/>
            <p:nvPr/>
          </p:nvSpPr>
          <p:spPr>
            <a:xfrm rot="10800000" flipH="1">
              <a:off x="682300" y="4686875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30"/>
            <p:cNvSpPr/>
            <p:nvPr/>
          </p:nvSpPr>
          <p:spPr>
            <a:xfrm rot="10800000" flipH="1">
              <a:off x="682300" y="2985125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30"/>
            <p:cNvSpPr/>
            <p:nvPr/>
          </p:nvSpPr>
          <p:spPr>
            <a:xfrm rot="10800000" flipH="1">
              <a:off x="1846500" y="4119625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30"/>
            <p:cNvSpPr/>
            <p:nvPr/>
          </p:nvSpPr>
          <p:spPr>
            <a:xfrm rot="10800000" flipH="1">
              <a:off x="1846500" y="2985125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30"/>
            <p:cNvSpPr/>
            <p:nvPr/>
          </p:nvSpPr>
          <p:spPr>
            <a:xfrm rot="10800000" flipH="1">
              <a:off x="2412000" y="4119625"/>
              <a:ext cx="381000" cy="381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30"/>
            <p:cNvSpPr/>
            <p:nvPr/>
          </p:nvSpPr>
          <p:spPr>
            <a:xfrm rot="10800000" flipH="1">
              <a:off x="2977500" y="4119625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30"/>
            <p:cNvSpPr/>
            <p:nvPr/>
          </p:nvSpPr>
          <p:spPr>
            <a:xfrm rot="10800000" flipH="1">
              <a:off x="682300" y="5254125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30"/>
            <p:cNvSpPr/>
            <p:nvPr/>
          </p:nvSpPr>
          <p:spPr>
            <a:xfrm rot="10800000" flipH="1">
              <a:off x="1846500" y="4686875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30"/>
            <p:cNvSpPr/>
            <p:nvPr/>
          </p:nvSpPr>
          <p:spPr>
            <a:xfrm rot="10800000" flipH="1">
              <a:off x="3543000" y="4119625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30"/>
            <p:cNvSpPr/>
            <p:nvPr/>
          </p:nvSpPr>
          <p:spPr>
            <a:xfrm rot="10800000" flipH="1">
              <a:off x="2977500" y="3552375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>
            <a:off x="-12129" y="0"/>
            <a:ext cx="55998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1192433" y="2639425"/>
            <a:ext cx="3248700" cy="125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1360608" y="1259450"/>
            <a:ext cx="3080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7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1192433" y="3789550"/>
            <a:ext cx="2739600" cy="6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/>
          <p:nvPr/>
        </p:nvSpPr>
        <p:spPr>
          <a:xfrm>
            <a:off x="10575" y="4303400"/>
            <a:ext cx="9133500" cy="840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ubTitle" idx="1"/>
          </p:nvPr>
        </p:nvSpPr>
        <p:spPr>
          <a:xfrm>
            <a:off x="720000" y="2409871"/>
            <a:ext cx="33159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>
                <a:solidFill>
                  <a:schemeClr val="lt2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ubTitle" idx="2"/>
          </p:nvPr>
        </p:nvSpPr>
        <p:spPr>
          <a:xfrm>
            <a:off x="4374850" y="2409871"/>
            <a:ext cx="33159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>
                <a:solidFill>
                  <a:schemeClr val="lt2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ubTitle" idx="3"/>
          </p:nvPr>
        </p:nvSpPr>
        <p:spPr>
          <a:xfrm>
            <a:off x="720000" y="2883196"/>
            <a:ext cx="3315900" cy="84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ubTitle" idx="4"/>
          </p:nvPr>
        </p:nvSpPr>
        <p:spPr>
          <a:xfrm>
            <a:off x="4374850" y="2883196"/>
            <a:ext cx="3315900" cy="84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/>
          <p:nvPr/>
        </p:nvSpPr>
        <p:spPr>
          <a:xfrm>
            <a:off x="10575" y="4614200"/>
            <a:ext cx="9133500" cy="529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/>
          <p:nvPr/>
        </p:nvSpPr>
        <p:spPr>
          <a:xfrm>
            <a:off x="10575" y="0"/>
            <a:ext cx="9133500" cy="840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4360325" y="1122625"/>
            <a:ext cx="4063800" cy="130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4360200" y="2385675"/>
            <a:ext cx="4063800" cy="214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/>
          <p:nvPr/>
        </p:nvSpPr>
        <p:spPr>
          <a:xfrm>
            <a:off x="0" y="0"/>
            <a:ext cx="32316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4121800" y="1307100"/>
            <a:ext cx="43071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1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/>
          <p:nvPr/>
        </p:nvSpPr>
        <p:spPr>
          <a:xfrm>
            <a:off x="-8400" y="4851953"/>
            <a:ext cx="9156000" cy="301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title" hasCustomPrompt="1"/>
          </p:nvPr>
        </p:nvSpPr>
        <p:spPr>
          <a:xfrm>
            <a:off x="762475" y="1314250"/>
            <a:ext cx="6678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3" name="Google Shape;53;p13"/>
          <p:cNvSpPr txBox="1">
            <a:spLocks noGrp="1"/>
          </p:cNvSpPr>
          <p:nvPr>
            <p:ph type="subTitle" idx="1"/>
          </p:nvPr>
        </p:nvSpPr>
        <p:spPr>
          <a:xfrm>
            <a:off x="715100" y="2312575"/>
            <a:ext cx="2331600" cy="482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title" idx="2" hasCustomPrompt="1"/>
          </p:nvPr>
        </p:nvSpPr>
        <p:spPr>
          <a:xfrm>
            <a:off x="3573008" y="1314250"/>
            <a:ext cx="5727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3"/>
          </p:nvPr>
        </p:nvSpPr>
        <p:spPr>
          <a:xfrm>
            <a:off x="3398900" y="2312575"/>
            <a:ext cx="2331600" cy="482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title" idx="4" hasCustomPrompt="1"/>
          </p:nvPr>
        </p:nvSpPr>
        <p:spPr>
          <a:xfrm>
            <a:off x="6210642" y="1314250"/>
            <a:ext cx="5727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7" name="Google Shape;57;p13"/>
          <p:cNvSpPr txBox="1">
            <a:spLocks noGrp="1"/>
          </p:cNvSpPr>
          <p:nvPr>
            <p:ph type="subTitle" idx="5"/>
          </p:nvPr>
        </p:nvSpPr>
        <p:spPr>
          <a:xfrm>
            <a:off x="6087600" y="2312574"/>
            <a:ext cx="2331600" cy="482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title" idx="6" hasCustomPrompt="1"/>
          </p:nvPr>
        </p:nvSpPr>
        <p:spPr>
          <a:xfrm>
            <a:off x="762483" y="3106232"/>
            <a:ext cx="6678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9" name="Google Shape;59;p13"/>
          <p:cNvSpPr txBox="1">
            <a:spLocks noGrp="1"/>
          </p:cNvSpPr>
          <p:nvPr>
            <p:ph type="subTitle" idx="7"/>
          </p:nvPr>
        </p:nvSpPr>
        <p:spPr>
          <a:xfrm>
            <a:off x="720000" y="4118143"/>
            <a:ext cx="2331600" cy="484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title" idx="8" hasCustomPrompt="1"/>
          </p:nvPr>
        </p:nvSpPr>
        <p:spPr>
          <a:xfrm>
            <a:off x="3572996" y="3112473"/>
            <a:ext cx="5727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1" name="Google Shape;61;p13"/>
          <p:cNvSpPr txBox="1">
            <a:spLocks noGrp="1"/>
          </p:cNvSpPr>
          <p:nvPr>
            <p:ph type="subTitle" idx="9"/>
          </p:nvPr>
        </p:nvSpPr>
        <p:spPr>
          <a:xfrm>
            <a:off x="3403800" y="4118143"/>
            <a:ext cx="2331600" cy="484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title" idx="13" hasCustomPrompt="1"/>
          </p:nvPr>
        </p:nvSpPr>
        <p:spPr>
          <a:xfrm>
            <a:off x="6203917" y="3112473"/>
            <a:ext cx="5727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3" name="Google Shape;63;p13"/>
          <p:cNvSpPr txBox="1">
            <a:spLocks noGrp="1"/>
          </p:cNvSpPr>
          <p:nvPr>
            <p:ph type="subTitle" idx="14"/>
          </p:nvPr>
        </p:nvSpPr>
        <p:spPr>
          <a:xfrm>
            <a:off x="6087600" y="4118140"/>
            <a:ext cx="2331600" cy="484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title" idx="15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subTitle" idx="16"/>
          </p:nvPr>
        </p:nvSpPr>
        <p:spPr>
          <a:xfrm>
            <a:off x="715100" y="1907767"/>
            <a:ext cx="2331600" cy="582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>
                <a:solidFill>
                  <a:schemeClr val="lt2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subTitle" idx="17"/>
          </p:nvPr>
        </p:nvSpPr>
        <p:spPr>
          <a:xfrm>
            <a:off x="3403802" y="1907767"/>
            <a:ext cx="2331600" cy="582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>
                <a:solidFill>
                  <a:schemeClr val="lt2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subTitle" idx="18"/>
          </p:nvPr>
        </p:nvSpPr>
        <p:spPr>
          <a:xfrm>
            <a:off x="6092499" y="1907767"/>
            <a:ext cx="2331600" cy="582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>
                <a:solidFill>
                  <a:schemeClr val="lt2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subTitle" idx="19"/>
          </p:nvPr>
        </p:nvSpPr>
        <p:spPr>
          <a:xfrm>
            <a:off x="715100" y="3718245"/>
            <a:ext cx="2331600" cy="585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>
                <a:solidFill>
                  <a:schemeClr val="lt2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subTitle" idx="20"/>
          </p:nvPr>
        </p:nvSpPr>
        <p:spPr>
          <a:xfrm>
            <a:off x="3403805" y="3718245"/>
            <a:ext cx="2331600" cy="585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>
                <a:solidFill>
                  <a:schemeClr val="lt2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subTitle" idx="21"/>
          </p:nvPr>
        </p:nvSpPr>
        <p:spPr>
          <a:xfrm>
            <a:off x="6092499" y="3718242"/>
            <a:ext cx="2331600" cy="585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>
                <a:solidFill>
                  <a:schemeClr val="lt2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/>
          <p:nvPr/>
        </p:nvSpPr>
        <p:spPr>
          <a:xfrm>
            <a:off x="-12125" y="0"/>
            <a:ext cx="35676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15"/>
          <p:cNvSpPr txBox="1">
            <a:spLocks noGrp="1"/>
          </p:cNvSpPr>
          <p:nvPr>
            <p:ph type="subTitle" idx="1"/>
          </p:nvPr>
        </p:nvSpPr>
        <p:spPr>
          <a:xfrm>
            <a:off x="4979200" y="2500750"/>
            <a:ext cx="3307500" cy="16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5"/>
          <p:cNvSpPr txBox="1">
            <a:spLocks noGrp="1"/>
          </p:cNvSpPr>
          <p:nvPr>
            <p:ph type="title"/>
          </p:nvPr>
        </p:nvSpPr>
        <p:spPr>
          <a:xfrm>
            <a:off x="4979200" y="1839083"/>
            <a:ext cx="330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Lexend Deca"/>
              <a:buNone/>
              <a:defRPr sz="3500" b="1">
                <a:solidFill>
                  <a:schemeClr val="lt2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Char char="●"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Char char="○"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Char char="■"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Char char="●"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Char char="○"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Char char="■"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Char char="●"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Char char="○"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Inter"/>
              <a:buChar char="■"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8" r:id="rId7"/>
    <p:sldLayoutId id="2147483659" r:id="rId8"/>
    <p:sldLayoutId id="2147483661" r:id="rId9"/>
    <p:sldLayoutId id="2147483662" r:id="rId10"/>
    <p:sldLayoutId id="2147483663" r:id="rId11"/>
    <p:sldLayoutId id="2147483664" r:id="rId12"/>
    <p:sldLayoutId id="2147483666" r:id="rId13"/>
    <p:sldLayoutId id="2147483667" r:id="rId14"/>
    <p:sldLayoutId id="2147483671" r:id="rId15"/>
    <p:sldLayoutId id="2147483673" r:id="rId16"/>
    <p:sldLayoutId id="2147483675" r:id="rId17"/>
    <p:sldLayoutId id="2147483676" r:id="rId1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4"/>
          <p:cNvSpPr txBox="1">
            <a:spLocks noGrp="1"/>
          </p:cNvSpPr>
          <p:nvPr>
            <p:ph type="ctrTitle"/>
          </p:nvPr>
        </p:nvSpPr>
        <p:spPr>
          <a:xfrm>
            <a:off x="1031438" y="73225"/>
            <a:ext cx="4618249" cy="228907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LOAN APPROVAL </a:t>
            </a:r>
            <a:r>
              <a:rPr lang="en" sz="4800" dirty="0">
                <a:solidFill>
                  <a:schemeClr val="dk2"/>
                </a:solidFill>
              </a:rPr>
              <a:t>PREDICTION</a:t>
            </a:r>
            <a:endParaRPr sz="4800" dirty="0">
              <a:solidFill>
                <a:schemeClr val="dk2"/>
              </a:solidFill>
            </a:endParaRPr>
          </a:p>
        </p:txBody>
      </p:sp>
      <p:sp>
        <p:nvSpPr>
          <p:cNvPr id="231" name="Google Shape;231;p34"/>
          <p:cNvSpPr txBox="1">
            <a:spLocks noGrp="1"/>
          </p:cNvSpPr>
          <p:nvPr>
            <p:ph type="subTitle" idx="1"/>
          </p:nvPr>
        </p:nvSpPr>
        <p:spPr>
          <a:xfrm>
            <a:off x="3330727" y="4354175"/>
            <a:ext cx="2147507" cy="71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6BBD9B"/>
                </a:solidFill>
              </a:rPr>
              <a:t>PRESENTED BY: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/>
              <a:t>KINJAL GOHIL</a:t>
            </a:r>
            <a:endParaRPr sz="1800" b="1" dirty="0"/>
          </a:p>
        </p:txBody>
      </p:sp>
      <p:pic>
        <p:nvPicPr>
          <p:cNvPr id="232" name="Google Shape;232;p34"/>
          <p:cNvPicPr preferRelativeResize="0"/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65785" y="2404123"/>
            <a:ext cx="1899600" cy="1899600"/>
          </a:xfrm>
          <a:prstGeom prst="round2SameRect">
            <a:avLst>
              <a:gd name="adj1" fmla="val 0"/>
              <a:gd name="adj2" fmla="val 50000"/>
            </a:avLst>
          </a:prstGeom>
          <a:noFill/>
          <a:ln>
            <a:noFill/>
          </a:ln>
        </p:spPr>
      </p:pic>
      <p:pic>
        <p:nvPicPr>
          <p:cNvPr id="233" name="Google Shape;233;p34"/>
          <p:cNvPicPr preferRelativeResize="0"/>
          <p:nvPr/>
        </p:nvPicPr>
        <p:blipFill rotWithShape="1">
          <a:blip r:embed="rId4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41"/>
          <a:stretch/>
        </p:blipFill>
        <p:spPr>
          <a:xfrm>
            <a:off x="6854860" y="508073"/>
            <a:ext cx="1899600" cy="189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34"/>
          <p:cNvPicPr preferRelativeResize="0"/>
          <p:nvPr/>
        </p:nvPicPr>
        <p:blipFill rotWithShape="1">
          <a:blip r:embed="rId5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04143" y="2445315"/>
            <a:ext cx="1822200" cy="1803300"/>
          </a:xfrm>
          <a:prstGeom prst="ellipse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grpSp>
        <p:nvGrpSpPr>
          <p:cNvPr id="235" name="Google Shape;235;p34"/>
          <p:cNvGrpSpPr/>
          <p:nvPr/>
        </p:nvGrpSpPr>
        <p:grpSpPr>
          <a:xfrm>
            <a:off x="-128400" y="927725"/>
            <a:ext cx="3823800" cy="4351750"/>
            <a:chOff x="-128400" y="927725"/>
            <a:chExt cx="3823800" cy="4351750"/>
          </a:xfrm>
        </p:grpSpPr>
        <p:sp>
          <p:nvSpPr>
            <p:cNvPr id="236" name="Google Shape;236;p34"/>
            <p:cNvSpPr/>
            <p:nvPr/>
          </p:nvSpPr>
          <p:spPr>
            <a:xfrm>
              <a:off x="-128400" y="4331225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34"/>
            <p:cNvSpPr/>
            <p:nvPr/>
          </p:nvSpPr>
          <p:spPr>
            <a:xfrm>
              <a:off x="453700" y="4331225"/>
              <a:ext cx="381000" cy="381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34"/>
            <p:cNvSpPr/>
            <p:nvPr/>
          </p:nvSpPr>
          <p:spPr>
            <a:xfrm>
              <a:off x="1035800" y="4331225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34"/>
            <p:cNvSpPr/>
            <p:nvPr/>
          </p:nvSpPr>
          <p:spPr>
            <a:xfrm>
              <a:off x="1617900" y="4331225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34"/>
            <p:cNvSpPr/>
            <p:nvPr/>
          </p:nvSpPr>
          <p:spPr>
            <a:xfrm>
              <a:off x="453700" y="3763975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34"/>
            <p:cNvSpPr/>
            <p:nvPr/>
          </p:nvSpPr>
          <p:spPr>
            <a:xfrm>
              <a:off x="453700" y="3196725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34"/>
            <p:cNvSpPr/>
            <p:nvPr/>
          </p:nvSpPr>
          <p:spPr>
            <a:xfrm>
              <a:off x="453700" y="4898475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34"/>
            <p:cNvSpPr/>
            <p:nvPr/>
          </p:nvSpPr>
          <p:spPr>
            <a:xfrm>
              <a:off x="1617900" y="3763975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34"/>
            <p:cNvSpPr/>
            <p:nvPr/>
          </p:nvSpPr>
          <p:spPr>
            <a:xfrm>
              <a:off x="1617900" y="4898475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34"/>
            <p:cNvSpPr/>
            <p:nvPr/>
          </p:nvSpPr>
          <p:spPr>
            <a:xfrm>
              <a:off x="2183400" y="3763975"/>
              <a:ext cx="381000" cy="381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34"/>
            <p:cNvSpPr/>
            <p:nvPr/>
          </p:nvSpPr>
          <p:spPr>
            <a:xfrm>
              <a:off x="2748900" y="3763975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34"/>
            <p:cNvSpPr/>
            <p:nvPr/>
          </p:nvSpPr>
          <p:spPr>
            <a:xfrm>
              <a:off x="453700" y="2629475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34"/>
            <p:cNvSpPr/>
            <p:nvPr/>
          </p:nvSpPr>
          <p:spPr>
            <a:xfrm>
              <a:off x="453700" y="2062225"/>
              <a:ext cx="381000" cy="381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34"/>
            <p:cNvSpPr/>
            <p:nvPr/>
          </p:nvSpPr>
          <p:spPr>
            <a:xfrm>
              <a:off x="453700" y="1494975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34"/>
            <p:cNvSpPr/>
            <p:nvPr/>
          </p:nvSpPr>
          <p:spPr>
            <a:xfrm>
              <a:off x="453700" y="927725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34"/>
            <p:cNvSpPr/>
            <p:nvPr/>
          </p:nvSpPr>
          <p:spPr>
            <a:xfrm>
              <a:off x="1617900" y="3196725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34"/>
            <p:cNvSpPr/>
            <p:nvPr/>
          </p:nvSpPr>
          <p:spPr>
            <a:xfrm>
              <a:off x="3314400" y="3763975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34"/>
            <p:cNvSpPr/>
            <p:nvPr/>
          </p:nvSpPr>
          <p:spPr>
            <a:xfrm>
              <a:off x="2748900" y="4331225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" name="Google Shape;1426;p64">
            <a:extLst>
              <a:ext uri="{FF2B5EF4-FFF2-40B4-BE49-F238E27FC236}">
                <a16:creationId xmlns:a16="http://schemas.microsoft.com/office/drawing/2014/main" id="{E8F5A000-EC72-FD36-2E20-D7DE12014F28}"/>
              </a:ext>
            </a:extLst>
          </p:cNvPr>
          <p:cNvGrpSpPr/>
          <p:nvPr/>
        </p:nvGrpSpPr>
        <p:grpSpPr>
          <a:xfrm>
            <a:off x="4996543" y="158623"/>
            <a:ext cx="763509" cy="769102"/>
            <a:chOff x="1656850" y="4090175"/>
            <a:chExt cx="253075" cy="252450"/>
          </a:xfrm>
        </p:grpSpPr>
        <p:sp>
          <p:nvSpPr>
            <p:cNvPr id="5" name="Google Shape;1427;p64">
              <a:extLst>
                <a:ext uri="{FF2B5EF4-FFF2-40B4-BE49-F238E27FC236}">
                  <a16:creationId xmlns:a16="http://schemas.microsoft.com/office/drawing/2014/main" id="{5B3B6E36-5259-B8DE-F256-B99E1DCF66CE}"/>
                </a:ext>
              </a:extLst>
            </p:cNvPr>
            <p:cNvSpPr/>
            <p:nvPr/>
          </p:nvSpPr>
          <p:spPr>
            <a:xfrm>
              <a:off x="1656850" y="4090175"/>
              <a:ext cx="253075" cy="252450"/>
            </a:xfrm>
            <a:custGeom>
              <a:avLst/>
              <a:gdLst/>
              <a:ahLst/>
              <a:cxnLst/>
              <a:rect l="l" t="t" r="r" b="b"/>
              <a:pathLst>
                <a:path w="10123" h="10098" extrusionOk="0">
                  <a:moveTo>
                    <a:pt x="5955" y="787"/>
                  </a:moveTo>
                  <a:lnTo>
                    <a:pt x="8431" y="2977"/>
                  </a:lnTo>
                  <a:lnTo>
                    <a:pt x="8336" y="2977"/>
                  </a:lnTo>
                  <a:lnTo>
                    <a:pt x="8336" y="6692"/>
                  </a:lnTo>
                  <a:cubicBezTo>
                    <a:pt x="8169" y="6740"/>
                    <a:pt x="8050" y="6812"/>
                    <a:pt x="7907" y="6883"/>
                  </a:cubicBezTo>
                  <a:lnTo>
                    <a:pt x="7002" y="7478"/>
                  </a:lnTo>
                  <a:cubicBezTo>
                    <a:pt x="7098" y="7288"/>
                    <a:pt x="7145" y="7074"/>
                    <a:pt x="7145" y="6835"/>
                  </a:cubicBezTo>
                  <a:lnTo>
                    <a:pt x="7145" y="6550"/>
                  </a:lnTo>
                  <a:lnTo>
                    <a:pt x="5288" y="6550"/>
                  </a:lnTo>
                  <a:cubicBezTo>
                    <a:pt x="5121" y="6550"/>
                    <a:pt x="5073" y="6431"/>
                    <a:pt x="4954" y="6359"/>
                  </a:cubicBezTo>
                  <a:cubicBezTo>
                    <a:pt x="4573" y="6002"/>
                    <a:pt x="4097" y="5835"/>
                    <a:pt x="3597" y="5835"/>
                  </a:cubicBezTo>
                  <a:lnTo>
                    <a:pt x="3597" y="2977"/>
                  </a:lnTo>
                  <a:lnTo>
                    <a:pt x="3478" y="2977"/>
                  </a:lnTo>
                  <a:lnTo>
                    <a:pt x="5955" y="787"/>
                  </a:lnTo>
                  <a:close/>
                  <a:moveTo>
                    <a:pt x="3588" y="6436"/>
                  </a:moveTo>
                  <a:cubicBezTo>
                    <a:pt x="3936" y="6436"/>
                    <a:pt x="4288" y="6561"/>
                    <a:pt x="4573" y="6812"/>
                  </a:cubicBezTo>
                  <a:cubicBezTo>
                    <a:pt x="4764" y="7002"/>
                    <a:pt x="5026" y="7121"/>
                    <a:pt x="5288" y="7145"/>
                  </a:cubicBezTo>
                  <a:lnTo>
                    <a:pt x="6502" y="7145"/>
                  </a:lnTo>
                  <a:cubicBezTo>
                    <a:pt x="6383" y="7502"/>
                    <a:pt x="6050" y="7740"/>
                    <a:pt x="5669" y="7740"/>
                  </a:cubicBezTo>
                  <a:lnTo>
                    <a:pt x="4478" y="7740"/>
                  </a:lnTo>
                  <a:lnTo>
                    <a:pt x="4478" y="8336"/>
                  </a:lnTo>
                  <a:lnTo>
                    <a:pt x="6812" y="8336"/>
                  </a:lnTo>
                  <a:lnTo>
                    <a:pt x="8241" y="7383"/>
                  </a:lnTo>
                  <a:cubicBezTo>
                    <a:pt x="8391" y="7291"/>
                    <a:pt x="8564" y="7243"/>
                    <a:pt x="8737" y="7243"/>
                  </a:cubicBezTo>
                  <a:cubicBezTo>
                    <a:pt x="8921" y="7243"/>
                    <a:pt x="9105" y="7297"/>
                    <a:pt x="9265" y="7407"/>
                  </a:cubicBezTo>
                  <a:lnTo>
                    <a:pt x="6455" y="9526"/>
                  </a:lnTo>
                  <a:lnTo>
                    <a:pt x="596" y="9526"/>
                  </a:lnTo>
                  <a:lnTo>
                    <a:pt x="596" y="7740"/>
                  </a:lnTo>
                  <a:lnTo>
                    <a:pt x="1549" y="7740"/>
                  </a:lnTo>
                  <a:lnTo>
                    <a:pt x="2621" y="6812"/>
                  </a:lnTo>
                  <a:cubicBezTo>
                    <a:pt x="2894" y="6561"/>
                    <a:pt x="3240" y="6436"/>
                    <a:pt x="3588" y="6436"/>
                  </a:cubicBezTo>
                  <a:close/>
                  <a:moveTo>
                    <a:pt x="5955" y="1"/>
                  </a:moveTo>
                  <a:lnTo>
                    <a:pt x="1930" y="3573"/>
                  </a:lnTo>
                  <a:lnTo>
                    <a:pt x="3002" y="3573"/>
                  </a:lnTo>
                  <a:lnTo>
                    <a:pt x="3002" y="5930"/>
                  </a:lnTo>
                  <a:cubicBezTo>
                    <a:pt x="2716" y="6002"/>
                    <a:pt x="2454" y="6145"/>
                    <a:pt x="2216" y="6359"/>
                  </a:cubicBezTo>
                  <a:lnTo>
                    <a:pt x="1335" y="7145"/>
                  </a:lnTo>
                  <a:lnTo>
                    <a:pt x="1" y="7145"/>
                  </a:lnTo>
                  <a:lnTo>
                    <a:pt x="1" y="10098"/>
                  </a:lnTo>
                  <a:lnTo>
                    <a:pt x="6669" y="10098"/>
                  </a:lnTo>
                  <a:lnTo>
                    <a:pt x="10122" y="7502"/>
                  </a:lnTo>
                  <a:lnTo>
                    <a:pt x="9955" y="7264"/>
                  </a:lnTo>
                  <a:cubicBezTo>
                    <a:pt x="9693" y="6931"/>
                    <a:pt x="9336" y="6692"/>
                    <a:pt x="8931" y="6645"/>
                  </a:cubicBezTo>
                  <a:lnTo>
                    <a:pt x="8931" y="3573"/>
                  </a:lnTo>
                  <a:lnTo>
                    <a:pt x="10003" y="3573"/>
                  </a:lnTo>
                  <a:lnTo>
                    <a:pt x="595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428;p64">
              <a:extLst>
                <a:ext uri="{FF2B5EF4-FFF2-40B4-BE49-F238E27FC236}">
                  <a16:creationId xmlns:a16="http://schemas.microsoft.com/office/drawing/2014/main" id="{47FA9E64-3864-9C88-B85A-DA00E9E9859D}"/>
                </a:ext>
              </a:extLst>
            </p:cNvPr>
            <p:cNvSpPr/>
            <p:nvPr/>
          </p:nvSpPr>
          <p:spPr>
            <a:xfrm>
              <a:off x="1775350" y="4134825"/>
              <a:ext cx="60750" cy="104225"/>
            </a:xfrm>
            <a:custGeom>
              <a:avLst/>
              <a:gdLst/>
              <a:ahLst/>
              <a:cxnLst/>
              <a:rect l="l" t="t" r="r" b="b"/>
              <a:pathLst>
                <a:path w="2430" h="4169" extrusionOk="0">
                  <a:moveTo>
                    <a:pt x="929" y="1"/>
                  </a:moveTo>
                  <a:lnTo>
                    <a:pt x="929" y="644"/>
                  </a:lnTo>
                  <a:cubicBezTo>
                    <a:pt x="0" y="1001"/>
                    <a:pt x="238" y="2335"/>
                    <a:pt x="1215" y="2382"/>
                  </a:cubicBezTo>
                  <a:cubicBezTo>
                    <a:pt x="1619" y="2382"/>
                    <a:pt x="1619" y="2978"/>
                    <a:pt x="1215" y="2978"/>
                  </a:cubicBezTo>
                  <a:cubicBezTo>
                    <a:pt x="1048" y="2978"/>
                    <a:pt x="929" y="2835"/>
                    <a:pt x="929" y="2668"/>
                  </a:cubicBezTo>
                  <a:lnTo>
                    <a:pt x="333" y="2668"/>
                  </a:lnTo>
                  <a:cubicBezTo>
                    <a:pt x="333" y="3049"/>
                    <a:pt x="572" y="3382"/>
                    <a:pt x="929" y="3501"/>
                  </a:cubicBezTo>
                  <a:lnTo>
                    <a:pt x="929" y="4168"/>
                  </a:lnTo>
                  <a:lnTo>
                    <a:pt x="1524" y="4168"/>
                  </a:lnTo>
                  <a:lnTo>
                    <a:pt x="1524" y="3501"/>
                  </a:lnTo>
                  <a:cubicBezTo>
                    <a:pt x="2429" y="3168"/>
                    <a:pt x="2191" y="1811"/>
                    <a:pt x="1215" y="1787"/>
                  </a:cubicBezTo>
                  <a:cubicBezTo>
                    <a:pt x="834" y="1787"/>
                    <a:pt x="834" y="1191"/>
                    <a:pt x="1215" y="1191"/>
                  </a:cubicBezTo>
                  <a:cubicBezTo>
                    <a:pt x="1381" y="1191"/>
                    <a:pt x="1524" y="1311"/>
                    <a:pt x="1524" y="1477"/>
                  </a:cubicBezTo>
                  <a:lnTo>
                    <a:pt x="2119" y="1477"/>
                  </a:lnTo>
                  <a:cubicBezTo>
                    <a:pt x="2119" y="1096"/>
                    <a:pt x="1881" y="763"/>
                    <a:pt x="1524" y="644"/>
                  </a:cubicBezTo>
                  <a:lnTo>
                    <a:pt x="152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4">
          <a:extLst>
            <a:ext uri="{FF2B5EF4-FFF2-40B4-BE49-F238E27FC236}">
              <a16:creationId xmlns:a16="http://schemas.microsoft.com/office/drawing/2014/main" id="{2E45B885-146C-BF19-58B2-8B632060AB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17" name="Google Shape;1717;p68">
            <a:extLst>
              <a:ext uri="{FF2B5EF4-FFF2-40B4-BE49-F238E27FC236}">
                <a16:creationId xmlns:a16="http://schemas.microsoft.com/office/drawing/2014/main" id="{87446680-A8E0-D9F2-0C3D-6805FCFF1E39}"/>
              </a:ext>
            </a:extLst>
          </p:cNvPr>
          <p:cNvGrpSpPr/>
          <p:nvPr/>
        </p:nvGrpSpPr>
        <p:grpSpPr>
          <a:xfrm rot="-5400000">
            <a:off x="6585491" y="1725639"/>
            <a:ext cx="3262842" cy="3319325"/>
            <a:chOff x="7211667" y="-1328208"/>
            <a:chExt cx="3262842" cy="3319325"/>
          </a:xfrm>
        </p:grpSpPr>
        <p:grpSp>
          <p:nvGrpSpPr>
            <p:cNvPr id="1718" name="Google Shape;1718;p68">
              <a:extLst>
                <a:ext uri="{FF2B5EF4-FFF2-40B4-BE49-F238E27FC236}">
                  <a16:creationId xmlns:a16="http://schemas.microsoft.com/office/drawing/2014/main" id="{A31951D3-FB26-D481-4C6A-2F9967CF9115}"/>
                </a:ext>
              </a:extLst>
            </p:cNvPr>
            <p:cNvGrpSpPr/>
            <p:nvPr/>
          </p:nvGrpSpPr>
          <p:grpSpPr>
            <a:xfrm>
              <a:off x="7814908" y="-1328208"/>
              <a:ext cx="2659600" cy="3319325"/>
              <a:chOff x="7814908" y="-1328208"/>
              <a:chExt cx="2659600" cy="3319325"/>
            </a:xfrm>
          </p:grpSpPr>
          <p:sp>
            <p:nvSpPr>
              <p:cNvPr id="1719" name="Google Shape;1719;p68">
                <a:extLst>
                  <a:ext uri="{FF2B5EF4-FFF2-40B4-BE49-F238E27FC236}">
                    <a16:creationId xmlns:a16="http://schemas.microsoft.com/office/drawing/2014/main" id="{7AB168D0-D43F-04CB-9AA5-3E0744D8B55F}"/>
                  </a:ext>
                </a:extLst>
              </p:cNvPr>
              <p:cNvSpPr/>
              <p:nvPr/>
            </p:nvSpPr>
            <p:spPr>
              <a:xfrm>
                <a:off x="7814908" y="1042867"/>
                <a:ext cx="381000" cy="3810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0" name="Google Shape;1720;p68">
                <a:extLst>
                  <a:ext uri="{FF2B5EF4-FFF2-40B4-BE49-F238E27FC236}">
                    <a16:creationId xmlns:a16="http://schemas.microsoft.com/office/drawing/2014/main" id="{0707A6B4-44D3-D4BE-A263-77B992C5A1EF}"/>
                  </a:ext>
                </a:extLst>
              </p:cNvPr>
              <p:cNvSpPr/>
              <p:nvPr/>
            </p:nvSpPr>
            <p:spPr>
              <a:xfrm>
                <a:off x="8397008" y="1042867"/>
                <a:ext cx="381000" cy="3810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1" name="Google Shape;1721;p68">
                <a:extLst>
                  <a:ext uri="{FF2B5EF4-FFF2-40B4-BE49-F238E27FC236}">
                    <a16:creationId xmlns:a16="http://schemas.microsoft.com/office/drawing/2014/main" id="{69F6AB4A-962A-CCB7-1BA6-3287DD18093C}"/>
                  </a:ext>
                </a:extLst>
              </p:cNvPr>
              <p:cNvSpPr/>
              <p:nvPr/>
            </p:nvSpPr>
            <p:spPr>
              <a:xfrm>
                <a:off x="8397008" y="475617"/>
                <a:ext cx="381000" cy="381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2" name="Google Shape;1722;p68">
                <a:extLst>
                  <a:ext uri="{FF2B5EF4-FFF2-40B4-BE49-F238E27FC236}">
                    <a16:creationId xmlns:a16="http://schemas.microsoft.com/office/drawing/2014/main" id="{7049EA2E-871C-6DAA-FC24-D598BC6C7546}"/>
                  </a:ext>
                </a:extLst>
              </p:cNvPr>
              <p:cNvSpPr/>
              <p:nvPr/>
            </p:nvSpPr>
            <p:spPr>
              <a:xfrm>
                <a:off x="8397008" y="1610117"/>
                <a:ext cx="381000" cy="3810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3" name="Google Shape;1723;p68">
                <a:extLst>
                  <a:ext uri="{FF2B5EF4-FFF2-40B4-BE49-F238E27FC236}">
                    <a16:creationId xmlns:a16="http://schemas.microsoft.com/office/drawing/2014/main" id="{4C04F0A4-718F-70A4-54AF-C0EE7E6682E1}"/>
                  </a:ext>
                </a:extLst>
              </p:cNvPr>
              <p:cNvSpPr/>
              <p:nvPr/>
            </p:nvSpPr>
            <p:spPr>
              <a:xfrm>
                <a:off x="8962508" y="475617"/>
                <a:ext cx="381000" cy="3810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4" name="Google Shape;1724;p68">
                <a:extLst>
                  <a:ext uri="{FF2B5EF4-FFF2-40B4-BE49-F238E27FC236}">
                    <a16:creationId xmlns:a16="http://schemas.microsoft.com/office/drawing/2014/main" id="{68BAC4A3-A766-058A-528C-F4A3B5C5676C}"/>
                  </a:ext>
                </a:extLst>
              </p:cNvPr>
              <p:cNvSpPr/>
              <p:nvPr/>
            </p:nvSpPr>
            <p:spPr>
              <a:xfrm>
                <a:off x="9528008" y="475617"/>
                <a:ext cx="381000" cy="3810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5" name="Google Shape;1725;p68">
                <a:extLst>
                  <a:ext uri="{FF2B5EF4-FFF2-40B4-BE49-F238E27FC236}">
                    <a16:creationId xmlns:a16="http://schemas.microsoft.com/office/drawing/2014/main" id="{60DD331E-1DDA-7510-70BB-DA960A86C6D0}"/>
                  </a:ext>
                </a:extLst>
              </p:cNvPr>
              <p:cNvSpPr/>
              <p:nvPr/>
            </p:nvSpPr>
            <p:spPr>
              <a:xfrm>
                <a:off x="8397008" y="-125658"/>
                <a:ext cx="381000" cy="3810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6" name="Google Shape;1726;p68">
                <a:extLst>
                  <a:ext uri="{FF2B5EF4-FFF2-40B4-BE49-F238E27FC236}">
                    <a16:creationId xmlns:a16="http://schemas.microsoft.com/office/drawing/2014/main" id="{CC14F3D9-82AE-B421-1CCC-9499135D9B5B}"/>
                  </a:ext>
                </a:extLst>
              </p:cNvPr>
              <p:cNvSpPr/>
              <p:nvPr/>
            </p:nvSpPr>
            <p:spPr>
              <a:xfrm>
                <a:off x="10093508" y="475617"/>
                <a:ext cx="381000" cy="3810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7" name="Google Shape;1727;p68">
                <a:extLst>
                  <a:ext uri="{FF2B5EF4-FFF2-40B4-BE49-F238E27FC236}">
                    <a16:creationId xmlns:a16="http://schemas.microsoft.com/office/drawing/2014/main" id="{034BCE59-6AB6-7E93-9777-54FD704BF1D4}"/>
                  </a:ext>
                </a:extLst>
              </p:cNvPr>
              <p:cNvSpPr/>
              <p:nvPr/>
            </p:nvSpPr>
            <p:spPr>
              <a:xfrm>
                <a:off x="9528008" y="1042867"/>
                <a:ext cx="381000" cy="3810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8" name="Google Shape;1728;p68">
                <a:extLst>
                  <a:ext uri="{FF2B5EF4-FFF2-40B4-BE49-F238E27FC236}">
                    <a16:creationId xmlns:a16="http://schemas.microsoft.com/office/drawing/2014/main" id="{6785BF66-8A04-93A7-54D9-D0F965A251D0}"/>
                  </a:ext>
                </a:extLst>
              </p:cNvPr>
              <p:cNvSpPr/>
              <p:nvPr/>
            </p:nvSpPr>
            <p:spPr>
              <a:xfrm>
                <a:off x="8397008" y="-726933"/>
                <a:ext cx="381000" cy="3810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9" name="Google Shape;1729;p68">
                <a:extLst>
                  <a:ext uri="{FF2B5EF4-FFF2-40B4-BE49-F238E27FC236}">
                    <a16:creationId xmlns:a16="http://schemas.microsoft.com/office/drawing/2014/main" id="{A8A1584E-0767-FFC7-DB62-89DED215C156}"/>
                  </a:ext>
                </a:extLst>
              </p:cNvPr>
              <p:cNvSpPr/>
              <p:nvPr/>
            </p:nvSpPr>
            <p:spPr>
              <a:xfrm>
                <a:off x="9528008" y="-125658"/>
                <a:ext cx="381000" cy="3810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0" name="Google Shape;1730;p68">
                <a:extLst>
                  <a:ext uri="{FF2B5EF4-FFF2-40B4-BE49-F238E27FC236}">
                    <a16:creationId xmlns:a16="http://schemas.microsoft.com/office/drawing/2014/main" id="{EADEE3ED-96DE-F40F-5DB7-6ED3E4A6D42E}"/>
                  </a:ext>
                </a:extLst>
              </p:cNvPr>
              <p:cNvSpPr/>
              <p:nvPr/>
            </p:nvSpPr>
            <p:spPr>
              <a:xfrm>
                <a:off x="8397008" y="-1328208"/>
                <a:ext cx="381000" cy="3810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31" name="Google Shape;1731;p68">
              <a:extLst>
                <a:ext uri="{FF2B5EF4-FFF2-40B4-BE49-F238E27FC236}">
                  <a16:creationId xmlns:a16="http://schemas.microsoft.com/office/drawing/2014/main" id="{407BD0FE-0131-0B36-CE6F-A3795AB4574D}"/>
                </a:ext>
              </a:extLst>
            </p:cNvPr>
            <p:cNvSpPr/>
            <p:nvPr/>
          </p:nvSpPr>
          <p:spPr>
            <a:xfrm>
              <a:off x="7814908" y="-125658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68">
              <a:extLst>
                <a:ext uri="{FF2B5EF4-FFF2-40B4-BE49-F238E27FC236}">
                  <a16:creationId xmlns:a16="http://schemas.microsoft.com/office/drawing/2014/main" id="{9306D6B9-42F0-02E8-CB80-A316ABAB01B4}"/>
                </a:ext>
              </a:extLst>
            </p:cNvPr>
            <p:cNvSpPr/>
            <p:nvPr/>
          </p:nvSpPr>
          <p:spPr>
            <a:xfrm>
              <a:off x="7211667" y="-125658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" name="Picture 5" descr="A screenshot of a computer">
            <a:extLst>
              <a:ext uri="{FF2B5EF4-FFF2-40B4-BE49-F238E27FC236}">
                <a16:creationId xmlns:a16="http://schemas.microsoft.com/office/drawing/2014/main" id="{4A9EDD0F-31A8-0F7F-3CC8-A25570C802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709" y="193419"/>
            <a:ext cx="5860291" cy="381529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502A2C0-7089-D1A6-EBC0-86A018CA4FD1}"/>
              </a:ext>
            </a:extLst>
          </p:cNvPr>
          <p:cNvSpPr txBox="1"/>
          <p:nvPr/>
        </p:nvSpPr>
        <p:spPr>
          <a:xfrm>
            <a:off x="299410" y="4222981"/>
            <a:ext cx="62828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17500" eaLnBrk="0" fontAlgn="base" hangingPunct="0">
              <a:spcBef>
                <a:spcPts val="1000"/>
              </a:spcBef>
              <a:buClr>
                <a:schemeClr val="lt1"/>
              </a:buClr>
              <a:buSzPts val="1400"/>
              <a:buFont typeface="Inter"/>
              <a:buChar char="●"/>
            </a:pPr>
            <a:r>
              <a:rPr lang="en-US" dirty="0">
                <a:solidFill>
                  <a:schemeClr val="lt1"/>
                </a:solidFill>
                <a:latin typeface="Darker Grotesque SemiBold" panose="020B0604020202020204" charset="0"/>
                <a:cs typeface="Inter"/>
                <a:sym typeface="Inter"/>
              </a:rPr>
              <a:t>Checking </a:t>
            </a:r>
            <a:r>
              <a:rPr lang="en-US" dirty="0">
                <a:solidFill>
                  <a:schemeClr val="lt1"/>
                </a:solidFill>
                <a:latin typeface="Darker Grotesque SemiBold" panose="020B0604020202020204" charset="0"/>
                <a:cs typeface="Inter"/>
              </a:rPr>
              <a:t>the data types to ensure all columns function as intended.</a:t>
            </a:r>
            <a:r>
              <a:rPr lang="en-US" dirty="0">
                <a:solidFill>
                  <a:schemeClr val="accent3"/>
                </a:solidFill>
                <a:latin typeface="Darker Grotesque SemiBold" panose="020B0604020202020204" charset="0"/>
              </a:rPr>
              <a:t>.</a:t>
            </a:r>
            <a:endParaRPr lang="en-IN" dirty="0">
              <a:solidFill>
                <a:schemeClr val="lt1"/>
              </a:solidFill>
              <a:latin typeface="Darker Grotesque SemiBold" panose="020B0604020202020204" charset="0"/>
              <a:cs typeface="Inter"/>
              <a:sym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4905649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7">
          <a:extLst>
            <a:ext uri="{FF2B5EF4-FFF2-40B4-BE49-F238E27FC236}">
              <a16:creationId xmlns:a16="http://schemas.microsoft.com/office/drawing/2014/main" id="{91BB5FEA-4A37-57EC-80EF-6BA26B5D99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6" name="Google Shape;1286;p61">
            <a:extLst>
              <a:ext uri="{FF2B5EF4-FFF2-40B4-BE49-F238E27FC236}">
                <a16:creationId xmlns:a16="http://schemas.microsoft.com/office/drawing/2014/main" id="{D3E8970F-E15F-8AD1-0044-A8CA349D13C6}"/>
              </a:ext>
            </a:extLst>
          </p:cNvPr>
          <p:cNvGrpSpPr/>
          <p:nvPr/>
        </p:nvGrpSpPr>
        <p:grpSpPr>
          <a:xfrm>
            <a:off x="6921508" y="-182675"/>
            <a:ext cx="2127300" cy="2082750"/>
            <a:chOff x="6902775" y="-119500"/>
            <a:chExt cx="2127300" cy="2082750"/>
          </a:xfrm>
        </p:grpSpPr>
        <p:sp>
          <p:nvSpPr>
            <p:cNvPr id="1287" name="Google Shape;1287;p61">
              <a:extLst>
                <a:ext uri="{FF2B5EF4-FFF2-40B4-BE49-F238E27FC236}">
                  <a16:creationId xmlns:a16="http://schemas.microsoft.com/office/drawing/2014/main" id="{0033320A-0B27-86F6-95B9-0FF942E58F5D}"/>
                </a:ext>
              </a:extLst>
            </p:cNvPr>
            <p:cNvSpPr/>
            <p:nvPr/>
          </p:nvSpPr>
          <p:spPr>
            <a:xfrm rot="10800000" flipH="1">
              <a:off x="6902775" y="447750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61">
              <a:extLst>
                <a:ext uri="{FF2B5EF4-FFF2-40B4-BE49-F238E27FC236}">
                  <a16:creationId xmlns:a16="http://schemas.microsoft.com/office/drawing/2014/main" id="{EF24422C-CF27-A0D7-CEEF-CEFC8337E031}"/>
                </a:ext>
              </a:extLst>
            </p:cNvPr>
            <p:cNvSpPr/>
            <p:nvPr/>
          </p:nvSpPr>
          <p:spPr>
            <a:xfrm rot="10800000" flipH="1">
              <a:off x="7484875" y="447750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61">
              <a:extLst>
                <a:ext uri="{FF2B5EF4-FFF2-40B4-BE49-F238E27FC236}">
                  <a16:creationId xmlns:a16="http://schemas.microsoft.com/office/drawing/2014/main" id="{5C768B88-B534-9617-17DF-017AE8F25941}"/>
                </a:ext>
              </a:extLst>
            </p:cNvPr>
            <p:cNvSpPr/>
            <p:nvPr/>
          </p:nvSpPr>
          <p:spPr>
            <a:xfrm rot="10800000" flipH="1">
              <a:off x="8066975" y="447750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61">
              <a:extLst>
                <a:ext uri="{FF2B5EF4-FFF2-40B4-BE49-F238E27FC236}">
                  <a16:creationId xmlns:a16="http://schemas.microsoft.com/office/drawing/2014/main" id="{1195271D-6802-12A2-E184-988DCB2603C5}"/>
                </a:ext>
              </a:extLst>
            </p:cNvPr>
            <p:cNvSpPr/>
            <p:nvPr/>
          </p:nvSpPr>
          <p:spPr>
            <a:xfrm rot="10800000" flipH="1">
              <a:off x="8649075" y="447750"/>
              <a:ext cx="381000" cy="381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61">
              <a:extLst>
                <a:ext uri="{FF2B5EF4-FFF2-40B4-BE49-F238E27FC236}">
                  <a16:creationId xmlns:a16="http://schemas.microsoft.com/office/drawing/2014/main" id="{C6B3CBFF-30A3-CBAF-8AC9-628E4102FA88}"/>
                </a:ext>
              </a:extLst>
            </p:cNvPr>
            <p:cNvSpPr/>
            <p:nvPr/>
          </p:nvSpPr>
          <p:spPr>
            <a:xfrm rot="10800000" flipH="1">
              <a:off x="8649075" y="1015000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61">
              <a:extLst>
                <a:ext uri="{FF2B5EF4-FFF2-40B4-BE49-F238E27FC236}">
                  <a16:creationId xmlns:a16="http://schemas.microsoft.com/office/drawing/2014/main" id="{F8FA3AA2-3A9D-F1FC-D2E9-CAEB9127A828}"/>
                </a:ext>
              </a:extLst>
            </p:cNvPr>
            <p:cNvSpPr/>
            <p:nvPr/>
          </p:nvSpPr>
          <p:spPr>
            <a:xfrm rot="10800000" flipH="1">
              <a:off x="8649075" y="1582250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61">
              <a:extLst>
                <a:ext uri="{FF2B5EF4-FFF2-40B4-BE49-F238E27FC236}">
                  <a16:creationId xmlns:a16="http://schemas.microsoft.com/office/drawing/2014/main" id="{C758488E-DE80-ABFE-4B4A-004CFD532E8C}"/>
                </a:ext>
              </a:extLst>
            </p:cNvPr>
            <p:cNvSpPr/>
            <p:nvPr/>
          </p:nvSpPr>
          <p:spPr>
            <a:xfrm rot="10800000" flipH="1">
              <a:off x="8649075" y="-119500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Picture 3" descr="A screenshot of a computer">
            <a:extLst>
              <a:ext uri="{FF2B5EF4-FFF2-40B4-BE49-F238E27FC236}">
                <a16:creationId xmlns:a16="http://schemas.microsoft.com/office/drawing/2014/main" id="{5255612A-4821-968F-0D8C-AF5D786EB7F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94" t="-441" r="-30" b="-584"/>
          <a:stretch>
            <a:fillRect/>
          </a:stretch>
        </p:blipFill>
        <p:spPr>
          <a:xfrm>
            <a:off x="95193" y="878348"/>
            <a:ext cx="8509964" cy="29717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8F390E9-2360-039C-7E7D-00E2A77F2BC4}"/>
              </a:ext>
            </a:extLst>
          </p:cNvPr>
          <p:cNvSpPr txBox="1"/>
          <p:nvPr/>
        </p:nvSpPr>
        <p:spPr>
          <a:xfrm>
            <a:off x="323903" y="4051531"/>
            <a:ext cx="78893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17500" eaLnBrk="0" fontAlgn="base" hangingPunct="0">
              <a:spcBef>
                <a:spcPts val="1000"/>
              </a:spcBef>
              <a:buClr>
                <a:schemeClr val="lt1"/>
              </a:buClr>
              <a:buSzPts val="1400"/>
              <a:buFont typeface="Inter"/>
              <a:buChar char="●"/>
            </a:pPr>
            <a:r>
              <a:rPr lang="en-US" dirty="0">
                <a:solidFill>
                  <a:schemeClr val="lt1"/>
                </a:solidFill>
                <a:latin typeface="Darker Grotesque SemiBold" panose="020B0604020202020204" charset="0"/>
                <a:cs typeface="Inter"/>
                <a:sym typeface="Inter"/>
              </a:rPr>
              <a:t>Checking </a:t>
            </a:r>
            <a:r>
              <a:rPr lang="en-US" dirty="0">
                <a:solidFill>
                  <a:schemeClr val="lt1"/>
                </a:solidFill>
                <a:latin typeface="Darker Grotesque SemiBold" panose="020B0604020202020204" charset="0"/>
                <a:cs typeface="Inter"/>
              </a:rPr>
              <a:t>that all data has loaded properly by retrieving five rows from the dataset.</a:t>
            </a:r>
            <a:endParaRPr lang="en-IN" dirty="0">
              <a:solidFill>
                <a:schemeClr val="lt1"/>
              </a:solidFill>
              <a:latin typeface="Darker Grotesque SemiBold" panose="020B0604020202020204" charset="0"/>
              <a:cs typeface="Inter"/>
              <a:sym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14474345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8">
          <a:extLst>
            <a:ext uri="{FF2B5EF4-FFF2-40B4-BE49-F238E27FC236}">
              <a16:creationId xmlns:a16="http://schemas.microsoft.com/office/drawing/2014/main" id="{D117345C-9A1A-AF2C-8CA8-1EA3AAF442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61" name="Google Shape;1661;p65">
            <a:extLst>
              <a:ext uri="{FF2B5EF4-FFF2-40B4-BE49-F238E27FC236}">
                <a16:creationId xmlns:a16="http://schemas.microsoft.com/office/drawing/2014/main" id="{4C995B7F-8B0E-D553-0679-882F92E0307D}"/>
              </a:ext>
            </a:extLst>
          </p:cNvPr>
          <p:cNvGrpSpPr/>
          <p:nvPr/>
        </p:nvGrpSpPr>
        <p:grpSpPr>
          <a:xfrm>
            <a:off x="7512442" y="30721"/>
            <a:ext cx="1566342" cy="3899433"/>
            <a:chOff x="-1085683" y="-799004"/>
            <a:chExt cx="1566342" cy="3899433"/>
          </a:xfrm>
        </p:grpSpPr>
        <p:grpSp>
          <p:nvGrpSpPr>
            <p:cNvPr id="1662" name="Google Shape;1662;p65">
              <a:extLst>
                <a:ext uri="{FF2B5EF4-FFF2-40B4-BE49-F238E27FC236}">
                  <a16:creationId xmlns:a16="http://schemas.microsoft.com/office/drawing/2014/main" id="{FE20BC44-FEFD-CC28-D728-C9E3AF53073E}"/>
                </a:ext>
              </a:extLst>
            </p:cNvPr>
            <p:cNvGrpSpPr/>
            <p:nvPr/>
          </p:nvGrpSpPr>
          <p:grpSpPr>
            <a:xfrm>
              <a:off x="-1085683" y="-799004"/>
              <a:ext cx="1566342" cy="3319325"/>
              <a:chOff x="7211667" y="-1328208"/>
              <a:chExt cx="1566342" cy="3319325"/>
            </a:xfrm>
          </p:grpSpPr>
          <p:grpSp>
            <p:nvGrpSpPr>
              <p:cNvPr id="1663" name="Google Shape;1663;p65">
                <a:extLst>
                  <a:ext uri="{FF2B5EF4-FFF2-40B4-BE49-F238E27FC236}">
                    <a16:creationId xmlns:a16="http://schemas.microsoft.com/office/drawing/2014/main" id="{06ADA03B-1644-03E8-E527-DE292BCDF800}"/>
                  </a:ext>
                </a:extLst>
              </p:cNvPr>
              <p:cNvGrpSpPr/>
              <p:nvPr/>
            </p:nvGrpSpPr>
            <p:grpSpPr>
              <a:xfrm>
                <a:off x="7814908" y="-1328208"/>
                <a:ext cx="963100" cy="3319325"/>
                <a:chOff x="7814908" y="-1328208"/>
                <a:chExt cx="963100" cy="3319325"/>
              </a:xfrm>
            </p:grpSpPr>
            <p:sp>
              <p:nvSpPr>
                <p:cNvPr id="1665" name="Google Shape;1665;p65">
                  <a:extLst>
                    <a:ext uri="{FF2B5EF4-FFF2-40B4-BE49-F238E27FC236}">
                      <a16:creationId xmlns:a16="http://schemas.microsoft.com/office/drawing/2014/main" id="{1BA87BD7-B19D-A412-1CEB-6DB29983B3BA}"/>
                    </a:ext>
                  </a:extLst>
                </p:cNvPr>
                <p:cNvSpPr/>
                <p:nvPr/>
              </p:nvSpPr>
              <p:spPr>
                <a:xfrm>
                  <a:off x="8397008" y="1042867"/>
                  <a:ext cx="381000" cy="3810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66" name="Google Shape;1666;p65">
                  <a:extLst>
                    <a:ext uri="{FF2B5EF4-FFF2-40B4-BE49-F238E27FC236}">
                      <a16:creationId xmlns:a16="http://schemas.microsoft.com/office/drawing/2014/main" id="{BF43BC83-87F1-41A0-BBC0-1BA4EC590843}"/>
                    </a:ext>
                  </a:extLst>
                </p:cNvPr>
                <p:cNvSpPr/>
                <p:nvPr/>
              </p:nvSpPr>
              <p:spPr>
                <a:xfrm>
                  <a:off x="8397008" y="475617"/>
                  <a:ext cx="381000" cy="3810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67" name="Google Shape;1667;p65">
                  <a:extLst>
                    <a:ext uri="{FF2B5EF4-FFF2-40B4-BE49-F238E27FC236}">
                      <a16:creationId xmlns:a16="http://schemas.microsoft.com/office/drawing/2014/main" id="{B8CE4EEF-EC5B-0C37-63D5-4A8088F3CE9A}"/>
                    </a:ext>
                  </a:extLst>
                </p:cNvPr>
                <p:cNvSpPr/>
                <p:nvPr/>
              </p:nvSpPr>
              <p:spPr>
                <a:xfrm>
                  <a:off x="8397008" y="1610117"/>
                  <a:ext cx="381000" cy="3810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68" name="Google Shape;1668;p65">
                  <a:extLst>
                    <a:ext uri="{FF2B5EF4-FFF2-40B4-BE49-F238E27FC236}">
                      <a16:creationId xmlns:a16="http://schemas.microsoft.com/office/drawing/2014/main" id="{16A1405C-EC78-1010-5426-CD800EF06552}"/>
                    </a:ext>
                  </a:extLst>
                </p:cNvPr>
                <p:cNvSpPr/>
                <p:nvPr/>
              </p:nvSpPr>
              <p:spPr>
                <a:xfrm>
                  <a:off x="8397008" y="-125658"/>
                  <a:ext cx="381000" cy="3810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69" name="Google Shape;1669;p65">
                  <a:extLst>
                    <a:ext uri="{FF2B5EF4-FFF2-40B4-BE49-F238E27FC236}">
                      <a16:creationId xmlns:a16="http://schemas.microsoft.com/office/drawing/2014/main" id="{DD8DCCB6-6612-DE36-36FD-311A457CDC57}"/>
                    </a:ext>
                  </a:extLst>
                </p:cNvPr>
                <p:cNvSpPr/>
                <p:nvPr/>
              </p:nvSpPr>
              <p:spPr>
                <a:xfrm>
                  <a:off x="8397008" y="-726933"/>
                  <a:ext cx="381000" cy="3810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70" name="Google Shape;1670;p65">
                  <a:extLst>
                    <a:ext uri="{FF2B5EF4-FFF2-40B4-BE49-F238E27FC236}">
                      <a16:creationId xmlns:a16="http://schemas.microsoft.com/office/drawing/2014/main" id="{D05609E7-6A65-33DA-79E8-8627FAB2AC9B}"/>
                    </a:ext>
                  </a:extLst>
                </p:cNvPr>
                <p:cNvSpPr/>
                <p:nvPr/>
              </p:nvSpPr>
              <p:spPr>
                <a:xfrm>
                  <a:off x="8397008" y="-1328208"/>
                  <a:ext cx="381000" cy="3810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64" name="Google Shape;1664;p65">
                  <a:extLst>
                    <a:ext uri="{FF2B5EF4-FFF2-40B4-BE49-F238E27FC236}">
                      <a16:creationId xmlns:a16="http://schemas.microsoft.com/office/drawing/2014/main" id="{A9FAEA23-385E-DACE-04F1-4D650A8CA9C6}"/>
                    </a:ext>
                  </a:extLst>
                </p:cNvPr>
                <p:cNvSpPr/>
                <p:nvPr/>
              </p:nvSpPr>
              <p:spPr>
                <a:xfrm>
                  <a:off x="7814908" y="1042867"/>
                  <a:ext cx="381000" cy="3810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671" name="Google Shape;1671;p65">
                <a:extLst>
                  <a:ext uri="{FF2B5EF4-FFF2-40B4-BE49-F238E27FC236}">
                    <a16:creationId xmlns:a16="http://schemas.microsoft.com/office/drawing/2014/main" id="{A8C466B3-FB84-C42E-3716-ADA2AB03BCD3}"/>
                  </a:ext>
                </a:extLst>
              </p:cNvPr>
              <p:cNvSpPr/>
              <p:nvPr/>
            </p:nvSpPr>
            <p:spPr>
              <a:xfrm>
                <a:off x="7814908" y="-125658"/>
                <a:ext cx="381000" cy="3810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2" name="Google Shape;1672;p65">
                <a:extLst>
                  <a:ext uri="{FF2B5EF4-FFF2-40B4-BE49-F238E27FC236}">
                    <a16:creationId xmlns:a16="http://schemas.microsoft.com/office/drawing/2014/main" id="{F1C431FB-B379-29CF-E4F4-51D2C8C51697}"/>
                  </a:ext>
                </a:extLst>
              </p:cNvPr>
              <p:cNvSpPr/>
              <p:nvPr/>
            </p:nvSpPr>
            <p:spPr>
              <a:xfrm>
                <a:off x="7211667" y="-125658"/>
                <a:ext cx="381000" cy="3810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73" name="Google Shape;1673;p65">
              <a:extLst>
                <a:ext uri="{FF2B5EF4-FFF2-40B4-BE49-F238E27FC236}">
                  <a16:creationId xmlns:a16="http://schemas.microsoft.com/office/drawing/2014/main" id="{BA5CC2CC-A98C-7BB1-60B7-3800E1227B87}"/>
                </a:ext>
              </a:extLst>
            </p:cNvPr>
            <p:cNvSpPr/>
            <p:nvPr/>
          </p:nvSpPr>
          <p:spPr>
            <a:xfrm>
              <a:off x="99658" y="2719429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" name="Picture 5" descr="A screenshot of a computer code">
            <a:extLst>
              <a:ext uri="{FF2B5EF4-FFF2-40B4-BE49-F238E27FC236}">
                <a16:creationId xmlns:a16="http://schemas.microsoft.com/office/drawing/2014/main" id="{62F42AF3-CE44-018D-A0CB-47D72C0B8F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213" y="170878"/>
            <a:ext cx="4296717" cy="3327336"/>
          </a:xfrm>
          <a:prstGeom prst="rect">
            <a:avLst/>
          </a:prstGeom>
        </p:spPr>
      </p:pic>
      <p:pic>
        <p:nvPicPr>
          <p:cNvPr id="7" name="Picture 6" descr="A screenshot of a computer code">
            <a:extLst>
              <a:ext uri="{FF2B5EF4-FFF2-40B4-BE49-F238E27FC236}">
                <a16:creationId xmlns:a16="http://schemas.microsoft.com/office/drawing/2014/main" id="{F7DA62B4-3617-D49B-E198-C7466478B4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867" y="1712024"/>
            <a:ext cx="4304816" cy="3064446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0692B412-547B-F508-5CD6-BFEE9473E413}"/>
              </a:ext>
            </a:extLst>
          </p:cNvPr>
          <p:cNvSpPr/>
          <p:nvPr/>
        </p:nvSpPr>
        <p:spPr>
          <a:xfrm rot="10800000">
            <a:off x="4572000" y="822496"/>
            <a:ext cx="944336" cy="17856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FDCB7B32-5BBF-EB99-3D6B-0F344435E22B}"/>
              </a:ext>
            </a:extLst>
          </p:cNvPr>
          <p:cNvSpPr/>
          <p:nvPr/>
        </p:nvSpPr>
        <p:spPr>
          <a:xfrm>
            <a:off x="2920083" y="3873216"/>
            <a:ext cx="944336" cy="17856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Google Shape;401;p40">
            <a:extLst>
              <a:ext uri="{FF2B5EF4-FFF2-40B4-BE49-F238E27FC236}">
                <a16:creationId xmlns:a16="http://schemas.microsoft.com/office/drawing/2014/main" id="{75558DE0-981D-BD53-AF68-D3E05AC82340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00970" y="3744896"/>
            <a:ext cx="2664694" cy="43520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/>
              <a:t>MISSING / NULL VALUES</a:t>
            </a:r>
            <a:endParaRPr sz="1600" b="1" dirty="0"/>
          </a:p>
        </p:txBody>
      </p:sp>
      <p:sp>
        <p:nvSpPr>
          <p:cNvPr id="11" name="Google Shape;402;p40">
            <a:extLst>
              <a:ext uri="{FF2B5EF4-FFF2-40B4-BE49-F238E27FC236}">
                <a16:creationId xmlns:a16="http://schemas.microsoft.com/office/drawing/2014/main" id="{143F4141-331E-2E28-CF41-4489C65CADD3}"/>
              </a:ext>
            </a:extLst>
          </p:cNvPr>
          <p:cNvSpPr txBox="1">
            <a:spLocks/>
          </p:cNvSpPr>
          <p:nvPr/>
        </p:nvSpPr>
        <p:spPr>
          <a:xfrm>
            <a:off x="5572383" y="754517"/>
            <a:ext cx="2034994" cy="38100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IN" sz="1600" b="1" dirty="0">
                <a:solidFill>
                  <a:srgbClr val="6BBD9B"/>
                </a:solidFill>
              </a:rPr>
              <a:t>UNIQUE VALUES</a:t>
            </a:r>
          </a:p>
        </p:txBody>
      </p:sp>
    </p:spTree>
    <p:extLst>
      <p:ext uri="{BB962C8B-B14F-4D97-AF65-F5344CB8AC3E}">
        <p14:creationId xmlns:p14="http://schemas.microsoft.com/office/powerpoint/2010/main" val="29506611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9">
          <a:extLst>
            <a:ext uri="{FF2B5EF4-FFF2-40B4-BE49-F238E27FC236}">
              <a16:creationId xmlns:a16="http://schemas.microsoft.com/office/drawing/2014/main" id="{A72D8EB4-82C5-E92B-7201-27D2A23398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p52">
            <a:extLst>
              <a:ext uri="{FF2B5EF4-FFF2-40B4-BE49-F238E27FC236}">
                <a16:creationId xmlns:a16="http://schemas.microsoft.com/office/drawing/2014/main" id="{4EB459A0-754F-AB28-274D-503F50E038F7}"/>
              </a:ext>
            </a:extLst>
          </p:cNvPr>
          <p:cNvSpPr/>
          <p:nvPr/>
        </p:nvSpPr>
        <p:spPr>
          <a:xfrm>
            <a:off x="5779600" y="4106513"/>
            <a:ext cx="381000" cy="381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8" name="Google Shape;908;p52">
            <a:extLst>
              <a:ext uri="{FF2B5EF4-FFF2-40B4-BE49-F238E27FC236}">
                <a16:creationId xmlns:a16="http://schemas.microsoft.com/office/drawing/2014/main" id="{41EE1018-181D-B93D-0052-B7D9A029F34E}"/>
              </a:ext>
            </a:extLst>
          </p:cNvPr>
          <p:cNvSpPr/>
          <p:nvPr/>
        </p:nvSpPr>
        <p:spPr>
          <a:xfrm>
            <a:off x="6361700" y="4106513"/>
            <a:ext cx="381000" cy="381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9" name="Google Shape;909;p52">
            <a:extLst>
              <a:ext uri="{FF2B5EF4-FFF2-40B4-BE49-F238E27FC236}">
                <a16:creationId xmlns:a16="http://schemas.microsoft.com/office/drawing/2014/main" id="{F0A61AB5-FC92-8302-3CCA-8801478A50DE}"/>
              </a:ext>
            </a:extLst>
          </p:cNvPr>
          <p:cNvSpPr/>
          <p:nvPr/>
        </p:nvSpPr>
        <p:spPr>
          <a:xfrm>
            <a:off x="6943800" y="4106513"/>
            <a:ext cx="381000" cy="381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0" name="Google Shape;910;p52">
            <a:extLst>
              <a:ext uri="{FF2B5EF4-FFF2-40B4-BE49-F238E27FC236}">
                <a16:creationId xmlns:a16="http://schemas.microsoft.com/office/drawing/2014/main" id="{379A9E1D-15CC-00C0-C7CD-794AE27EAD17}"/>
              </a:ext>
            </a:extLst>
          </p:cNvPr>
          <p:cNvSpPr/>
          <p:nvPr/>
        </p:nvSpPr>
        <p:spPr>
          <a:xfrm>
            <a:off x="7525900" y="4106513"/>
            <a:ext cx="381000" cy="381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1" name="Google Shape;911;p52">
            <a:extLst>
              <a:ext uri="{FF2B5EF4-FFF2-40B4-BE49-F238E27FC236}">
                <a16:creationId xmlns:a16="http://schemas.microsoft.com/office/drawing/2014/main" id="{DFE17779-9A9F-6264-50C7-92569A5A5B2C}"/>
              </a:ext>
            </a:extLst>
          </p:cNvPr>
          <p:cNvSpPr/>
          <p:nvPr/>
        </p:nvSpPr>
        <p:spPr>
          <a:xfrm>
            <a:off x="8108000" y="4106513"/>
            <a:ext cx="381000" cy="381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2" name="Google Shape;912;p52">
            <a:extLst>
              <a:ext uri="{FF2B5EF4-FFF2-40B4-BE49-F238E27FC236}">
                <a16:creationId xmlns:a16="http://schemas.microsoft.com/office/drawing/2014/main" id="{50F3A56A-12BB-EE10-B9F0-220E19C4681F}"/>
              </a:ext>
            </a:extLst>
          </p:cNvPr>
          <p:cNvSpPr/>
          <p:nvPr/>
        </p:nvSpPr>
        <p:spPr>
          <a:xfrm>
            <a:off x="8690100" y="4106513"/>
            <a:ext cx="381000" cy="381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3" name="Google Shape;913;p52">
            <a:extLst>
              <a:ext uri="{FF2B5EF4-FFF2-40B4-BE49-F238E27FC236}">
                <a16:creationId xmlns:a16="http://schemas.microsoft.com/office/drawing/2014/main" id="{EE541F8D-922C-0ED5-2C79-232EAD9523EF}"/>
              </a:ext>
            </a:extLst>
          </p:cNvPr>
          <p:cNvSpPr/>
          <p:nvPr/>
        </p:nvSpPr>
        <p:spPr>
          <a:xfrm>
            <a:off x="7525900" y="4673763"/>
            <a:ext cx="381000" cy="381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4" name="Google Shape;914;p52">
            <a:extLst>
              <a:ext uri="{FF2B5EF4-FFF2-40B4-BE49-F238E27FC236}">
                <a16:creationId xmlns:a16="http://schemas.microsoft.com/office/drawing/2014/main" id="{C0FEC061-ADF8-2F83-4B88-E5FC765614A9}"/>
              </a:ext>
            </a:extLst>
          </p:cNvPr>
          <p:cNvSpPr/>
          <p:nvPr/>
        </p:nvSpPr>
        <p:spPr>
          <a:xfrm>
            <a:off x="8690100" y="3539263"/>
            <a:ext cx="381000" cy="381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5" name="Google Shape;915;p52">
            <a:extLst>
              <a:ext uri="{FF2B5EF4-FFF2-40B4-BE49-F238E27FC236}">
                <a16:creationId xmlns:a16="http://schemas.microsoft.com/office/drawing/2014/main" id="{46033868-9AC4-6BC9-BCF5-B17899EE5FA9}"/>
              </a:ext>
            </a:extLst>
          </p:cNvPr>
          <p:cNvSpPr/>
          <p:nvPr/>
        </p:nvSpPr>
        <p:spPr>
          <a:xfrm>
            <a:off x="8690100" y="4673763"/>
            <a:ext cx="381000" cy="381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6" name="Google Shape;916;p52">
            <a:extLst>
              <a:ext uri="{FF2B5EF4-FFF2-40B4-BE49-F238E27FC236}">
                <a16:creationId xmlns:a16="http://schemas.microsoft.com/office/drawing/2014/main" id="{A63E4B55-1C79-332B-FD9C-5D7A93753F06}"/>
              </a:ext>
            </a:extLst>
          </p:cNvPr>
          <p:cNvSpPr/>
          <p:nvPr/>
        </p:nvSpPr>
        <p:spPr>
          <a:xfrm>
            <a:off x="8690100" y="2937988"/>
            <a:ext cx="381000" cy="381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7" name="Google Shape;917;p52">
            <a:extLst>
              <a:ext uri="{FF2B5EF4-FFF2-40B4-BE49-F238E27FC236}">
                <a16:creationId xmlns:a16="http://schemas.microsoft.com/office/drawing/2014/main" id="{9F745A5B-A120-5B40-5A27-C428B7082165}"/>
              </a:ext>
            </a:extLst>
          </p:cNvPr>
          <p:cNvSpPr/>
          <p:nvPr/>
        </p:nvSpPr>
        <p:spPr>
          <a:xfrm>
            <a:off x="8690100" y="2288038"/>
            <a:ext cx="381000" cy="381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" name="Picture 13" descr="A white rectangular object with black text">
            <a:extLst>
              <a:ext uri="{FF2B5EF4-FFF2-40B4-BE49-F238E27FC236}">
                <a16:creationId xmlns:a16="http://schemas.microsoft.com/office/drawing/2014/main" id="{5F78AF8B-76AE-BE6B-EB53-E6CB3D7564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803" y="1126321"/>
            <a:ext cx="4010585" cy="1086002"/>
          </a:xfrm>
          <a:prstGeom prst="rect">
            <a:avLst/>
          </a:prstGeom>
        </p:spPr>
      </p:pic>
      <p:pic>
        <p:nvPicPr>
          <p:cNvPr id="15" name="Picture 14" descr="A screenshot of a chat">
            <a:extLst>
              <a:ext uri="{FF2B5EF4-FFF2-40B4-BE49-F238E27FC236}">
                <a16:creationId xmlns:a16="http://schemas.microsoft.com/office/drawing/2014/main" id="{547471F9-9AD1-5E4C-CD77-BD5824A349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803" y="2428816"/>
            <a:ext cx="7124700" cy="1376612"/>
          </a:xfrm>
          <a:prstGeom prst="rect">
            <a:avLst/>
          </a:prstGeom>
        </p:spPr>
      </p:pic>
      <p:sp>
        <p:nvSpPr>
          <p:cNvPr id="16" name="Google Shape;402;p40">
            <a:extLst>
              <a:ext uri="{FF2B5EF4-FFF2-40B4-BE49-F238E27FC236}">
                <a16:creationId xmlns:a16="http://schemas.microsoft.com/office/drawing/2014/main" id="{CD2189B8-4C31-3C43-78B4-EFF1947608EB}"/>
              </a:ext>
            </a:extLst>
          </p:cNvPr>
          <p:cNvSpPr txBox="1">
            <a:spLocks/>
          </p:cNvSpPr>
          <p:nvPr/>
        </p:nvSpPr>
        <p:spPr>
          <a:xfrm>
            <a:off x="4656571" y="1223237"/>
            <a:ext cx="2668229" cy="67448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00" b="1" dirty="0">
                <a:solidFill>
                  <a:srgbClr val="6BBD9B"/>
                </a:solidFill>
              </a:rPr>
              <a:t>There are No Duplicate Values in Dataset</a:t>
            </a:r>
          </a:p>
        </p:txBody>
      </p:sp>
    </p:spTree>
    <p:extLst>
      <p:ext uri="{BB962C8B-B14F-4D97-AF65-F5344CB8AC3E}">
        <p14:creationId xmlns:p14="http://schemas.microsoft.com/office/powerpoint/2010/main" val="27733084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9">
          <a:extLst>
            <a:ext uri="{FF2B5EF4-FFF2-40B4-BE49-F238E27FC236}">
              <a16:creationId xmlns:a16="http://schemas.microsoft.com/office/drawing/2014/main" id="{F092CDCF-C793-E6C1-E83A-D91063101B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03" name="Google Shape;1703;p67">
            <a:extLst>
              <a:ext uri="{FF2B5EF4-FFF2-40B4-BE49-F238E27FC236}">
                <a16:creationId xmlns:a16="http://schemas.microsoft.com/office/drawing/2014/main" id="{7319B249-A7BC-0732-E376-034884DAA400}"/>
              </a:ext>
            </a:extLst>
          </p:cNvPr>
          <p:cNvGrpSpPr/>
          <p:nvPr/>
        </p:nvGrpSpPr>
        <p:grpSpPr>
          <a:xfrm>
            <a:off x="6321321" y="100492"/>
            <a:ext cx="2696883" cy="1566342"/>
            <a:chOff x="6321321" y="100492"/>
            <a:chExt cx="2696883" cy="1566342"/>
          </a:xfrm>
        </p:grpSpPr>
        <p:sp>
          <p:nvSpPr>
            <p:cNvPr id="1704" name="Google Shape;1704;p67">
              <a:extLst>
                <a:ext uri="{FF2B5EF4-FFF2-40B4-BE49-F238E27FC236}">
                  <a16:creationId xmlns:a16="http://schemas.microsoft.com/office/drawing/2014/main" id="{9B5099A0-F038-4108-D1A1-2C5F31D77B91}"/>
                </a:ext>
              </a:extLst>
            </p:cNvPr>
            <p:cNvSpPr/>
            <p:nvPr/>
          </p:nvSpPr>
          <p:spPr>
            <a:xfrm rot="5400000" flipH="1">
              <a:off x="7468679" y="100492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67">
              <a:extLst>
                <a:ext uri="{FF2B5EF4-FFF2-40B4-BE49-F238E27FC236}">
                  <a16:creationId xmlns:a16="http://schemas.microsoft.com/office/drawing/2014/main" id="{80BDC873-7400-838B-E513-9F290FB95B3D}"/>
                </a:ext>
              </a:extLst>
            </p:cNvPr>
            <p:cNvSpPr/>
            <p:nvPr/>
          </p:nvSpPr>
          <p:spPr>
            <a:xfrm rot="5400000" flipH="1">
              <a:off x="8035929" y="100492"/>
              <a:ext cx="381000" cy="381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67">
              <a:extLst>
                <a:ext uri="{FF2B5EF4-FFF2-40B4-BE49-F238E27FC236}">
                  <a16:creationId xmlns:a16="http://schemas.microsoft.com/office/drawing/2014/main" id="{5AB354B9-E169-0399-1F60-F7755B2BAD48}"/>
                </a:ext>
              </a:extLst>
            </p:cNvPr>
            <p:cNvSpPr/>
            <p:nvPr/>
          </p:nvSpPr>
          <p:spPr>
            <a:xfrm rot="5400000" flipH="1">
              <a:off x="6901429" y="100492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67">
              <a:extLst>
                <a:ext uri="{FF2B5EF4-FFF2-40B4-BE49-F238E27FC236}">
                  <a16:creationId xmlns:a16="http://schemas.microsoft.com/office/drawing/2014/main" id="{21D31678-FE58-A550-3058-705CB7FD4430}"/>
                </a:ext>
              </a:extLst>
            </p:cNvPr>
            <p:cNvSpPr/>
            <p:nvPr/>
          </p:nvSpPr>
          <p:spPr>
            <a:xfrm rot="5400000" flipH="1">
              <a:off x="8637204" y="100492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67">
              <a:extLst>
                <a:ext uri="{FF2B5EF4-FFF2-40B4-BE49-F238E27FC236}">
                  <a16:creationId xmlns:a16="http://schemas.microsoft.com/office/drawing/2014/main" id="{3CD6666A-9D09-6984-EEA3-3F04576F56EE}"/>
                </a:ext>
              </a:extLst>
            </p:cNvPr>
            <p:cNvSpPr/>
            <p:nvPr/>
          </p:nvSpPr>
          <p:spPr>
            <a:xfrm rot="5400000" flipH="1">
              <a:off x="8637204" y="682592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67">
              <a:extLst>
                <a:ext uri="{FF2B5EF4-FFF2-40B4-BE49-F238E27FC236}">
                  <a16:creationId xmlns:a16="http://schemas.microsoft.com/office/drawing/2014/main" id="{7E1F9B47-93F7-069A-5FF4-FA0C3F2E564C}"/>
                </a:ext>
              </a:extLst>
            </p:cNvPr>
            <p:cNvSpPr/>
            <p:nvPr/>
          </p:nvSpPr>
          <p:spPr>
            <a:xfrm rot="5400000" flipH="1">
              <a:off x="8637204" y="1285833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67">
              <a:extLst>
                <a:ext uri="{FF2B5EF4-FFF2-40B4-BE49-F238E27FC236}">
                  <a16:creationId xmlns:a16="http://schemas.microsoft.com/office/drawing/2014/main" id="{954A8BEE-480B-699F-C991-2C1AFFD7078F}"/>
                </a:ext>
              </a:extLst>
            </p:cNvPr>
            <p:cNvSpPr/>
            <p:nvPr/>
          </p:nvSpPr>
          <p:spPr>
            <a:xfrm rot="5400000" flipH="1">
              <a:off x="6321321" y="100492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402;p40">
            <a:extLst>
              <a:ext uri="{FF2B5EF4-FFF2-40B4-BE49-F238E27FC236}">
                <a16:creationId xmlns:a16="http://schemas.microsoft.com/office/drawing/2014/main" id="{C05CA6E5-743C-7933-ABFF-FB41455B6FE6}"/>
              </a:ext>
            </a:extLst>
          </p:cNvPr>
          <p:cNvSpPr txBox="1">
            <a:spLocks/>
          </p:cNvSpPr>
          <p:nvPr/>
        </p:nvSpPr>
        <p:spPr>
          <a:xfrm>
            <a:off x="584004" y="2909889"/>
            <a:ext cx="2093882" cy="111510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00" b="1" dirty="0">
                <a:solidFill>
                  <a:srgbClr val="6BBD9B"/>
                </a:solidFill>
              </a:rPr>
              <a:t>Classified Columns as Categorical or Numerical</a:t>
            </a:r>
          </a:p>
        </p:txBody>
      </p:sp>
      <p:pic>
        <p:nvPicPr>
          <p:cNvPr id="3" name="Picture 2" descr="A screenshot of a computer">
            <a:extLst>
              <a:ext uri="{FF2B5EF4-FFF2-40B4-BE49-F238E27FC236}">
                <a16:creationId xmlns:a16="http://schemas.microsoft.com/office/drawing/2014/main" id="{53BC66BE-50F7-ECBC-B850-879F76FE1E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878" y="536367"/>
            <a:ext cx="6659879" cy="1944796"/>
          </a:xfrm>
          <a:prstGeom prst="rect">
            <a:avLst/>
          </a:prstGeom>
        </p:spPr>
      </p:pic>
      <p:pic>
        <p:nvPicPr>
          <p:cNvPr id="4" name="Picture 3" descr="A screenshot of a data">
            <a:extLst>
              <a:ext uri="{FF2B5EF4-FFF2-40B4-BE49-F238E27FC236}">
                <a16:creationId xmlns:a16="http://schemas.microsoft.com/office/drawing/2014/main" id="{118CBCE2-7DFC-94F9-FEDE-AD6802E2C5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1846" y="1856729"/>
            <a:ext cx="5577265" cy="2842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3768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8">
          <a:extLst>
            <a:ext uri="{FF2B5EF4-FFF2-40B4-BE49-F238E27FC236}">
              <a16:creationId xmlns:a16="http://schemas.microsoft.com/office/drawing/2014/main" id="{B436C768-2E08-3184-F843-40000A8A83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61" name="Google Shape;1661;p65">
            <a:extLst>
              <a:ext uri="{FF2B5EF4-FFF2-40B4-BE49-F238E27FC236}">
                <a16:creationId xmlns:a16="http://schemas.microsoft.com/office/drawing/2014/main" id="{7B9D9BB0-D447-102E-E93B-B35D1377D4DF}"/>
              </a:ext>
            </a:extLst>
          </p:cNvPr>
          <p:cNvGrpSpPr/>
          <p:nvPr/>
        </p:nvGrpSpPr>
        <p:grpSpPr>
          <a:xfrm>
            <a:off x="7512442" y="30721"/>
            <a:ext cx="1566342" cy="3899433"/>
            <a:chOff x="-1085683" y="-799004"/>
            <a:chExt cx="1566342" cy="3899433"/>
          </a:xfrm>
        </p:grpSpPr>
        <p:grpSp>
          <p:nvGrpSpPr>
            <p:cNvPr id="1662" name="Google Shape;1662;p65">
              <a:extLst>
                <a:ext uri="{FF2B5EF4-FFF2-40B4-BE49-F238E27FC236}">
                  <a16:creationId xmlns:a16="http://schemas.microsoft.com/office/drawing/2014/main" id="{B1BF957D-783A-08B4-8F18-652E15A92F1E}"/>
                </a:ext>
              </a:extLst>
            </p:cNvPr>
            <p:cNvGrpSpPr/>
            <p:nvPr/>
          </p:nvGrpSpPr>
          <p:grpSpPr>
            <a:xfrm>
              <a:off x="-1085683" y="-799004"/>
              <a:ext cx="1566342" cy="3319325"/>
              <a:chOff x="7211667" y="-1328208"/>
              <a:chExt cx="1566342" cy="3319325"/>
            </a:xfrm>
          </p:grpSpPr>
          <p:grpSp>
            <p:nvGrpSpPr>
              <p:cNvPr id="1663" name="Google Shape;1663;p65">
                <a:extLst>
                  <a:ext uri="{FF2B5EF4-FFF2-40B4-BE49-F238E27FC236}">
                    <a16:creationId xmlns:a16="http://schemas.microsoft.com/office/drawing/2014/main" id="{50095F42-01B8-A7DD-3C29-1BF4462B9CF8}"/>
                  </a:ext>
                </a:extLst>
              </p:cNvPr>
              <p:cNvGrpSpPr/>
              <p:nvPr/>
            </p:nvGrpSpPr>
            <p:grpSpPr>
              <a:xfrm>
                <a:off x="7814908" y="-1328208"/>
                <a:ext cx="963100" cy="3319325"/>
                <a:chOff x="7814908" y="-1328208"/>
                <a:chExt cx="963100" cy="3319325"/>
              </a:xfrm>
            </p:grpSpPr>
            <p:sp>
              <p:nvSpPr>
                <p:cNvPr id="1665" name="Google Shape;1665;p65">
                  <a:extLst>
                    <a:ext uri="{FF2B5EF4-FFF2-40B4-BE49-F238E27FC236}">
                      <a16:creationId xmlns:a16="http://schemas.microsoft.com/office/drawing/2014/main" id="{6CD579A9-91FC-DF3E-B196-E351C67B91F2}"/>
                    </a:ext>
                  </a:extLst>
                </p:cNvPr>
                <p:cNvSpPr/>
                <p:nvPr/>
              </p:nvSpPr>
              <p:spPr>
                <a:xfrm>
                  <a:off x="8397008" y="1042867"/>
                  <a:ext cx="381000" cy="3810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66" name="Google Shape;1666;p65">
                  <a:extLst>
                    <a:ext uri="{FF2B5EF4-FFF2-40B4-BE49-F238E27FC236}">
                      <a16:creationId xmlns:a16="http://schemas.microsoft.com/office/drawing/2014/main" id="{57AC324F-D878-C480-4379-602A8A3CC701}"/>
                    </a:ext>
                  </a:extLst>
                </p:cNvPr>
                <p:cNvSpPr/>
                <p:nvPr/>
              </p:nvSpPr>
              <p:spPr>
                <a:xfrm>
                  <a:off x="8397008" y="475617"/>
                  <a:ext cx="381000" cy="3810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67" name="Google Shape;1667;p65">
                  <a:extLst>
                    <a:ext uri="{FF2B5EF4-FFF2-40B4-BE49-F238E27FC236}">
                      <a16:creationId xmlns:a16="http://schemas.microsoft.com/office/drawing/2014/main" id="{C0EF6B64-0040-9C4B-47D9-726B45996148}"/>
                    </a:ext>
                  </a:extLst>
                </p:cNvPr>
                <p:cNvSpPr/>
                <p:nvPr/>
              </p:nvSpPr>
              <p:spPr>
                <a:xfrm>
                  <a:off x="8397008" y="1610117"/>
                  <a:ext cx="381000" cy="3810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68" name="Google Shape;1668;p65">
                  <a:extLst>
                    <a:ext uri="{FF2B5EF4-FFF2-40B4-BE49-F238E27FC236}">
                      <a16:creationId xmlns:a16="http://schemas.microsoft.com/office/drawing/2014/main" id="{58849E80-1EF9-5CCD-2230-0C98F622329C}"/>
                    </a:ext>
                  </a:extLst>
                </p:cNvPr>
                <p:cNvSpPr/>
                <p:nvPr/>
              </p:nvSpPr>
              <p:spPr>
                <a:xfrm>
                  <a:off x="8397008" y="-125658"/>
                  <a:ext cx="381000" cy="3810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69" name="Google Shape;1669;p65">
                  <a:extLst>
                    <a:ext uri="{FF2B5EF4-FFF2-40B4-BE49-F238E27FC236}">
                      <a16:creationId xmlns:a16="http://schemas.microsoft.com/office/drawing/2014/main" id="{CCD8CC63-43EA-A70D-50E7-1D9FE7AC956E}"/>
                    </a:ext>
                  </a:extLst>
                </p:cNvPr>
                <p:cNvSpPr/>
                <p:nvPr/>
              </p:nvSpPr>
              <p:spPr>
                <a:xfrm>
                  <a:off x="8397008" y="-726933"/>
                  <a:ext cx="381000" cy="3810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70" name="Google Shape;1670;p65">
                  <a:extLst>
                    <a:ext uri="{FF2B5EF4-FFF2-40B4-BE49-F238E27FC236}">
                      <a16:creationId xmlns:a16="http://schemas.microsoft.com/office/drawing/2014/main" id="{225F3251-C6F2-ABCB-76E2-425DDDEADAA7}"/>
                    </a:ext>
                  </a:extLst>
                </p:cNvPr>
                <p:cNvSpPr/>
                <p:nvPr/>
              </p:nvSpPr>
              <p:spPr>
                <a:xfrm>
                  <a:off x="8397008" y="-1328208"/>
                  <a:ext cx="381000" cy="3810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64" name="Google Shape;1664;p65">
                  <a:extLst>
                    <a:ext uri="{FF2B5EF4-FFF2-40B4-BE49-F238E27FC236}">
                      <a16:creationId xmlns:a16="http://schemas.microsoft.com/office/drawing/2014/main" id="{19677B76-977B-8A92-79F4-826667B14E5F}"/>
                    </a:ext>
                  </a:extLst>
                </p:cNvPr>
                <p:cNvSpPr/>
                <p:nvPr/>
              </p:nvSpPr>
              <p:spPr>
                <a:xfrm>
                  <a:off x="7814908" y="1042867"/>
                  <a:ext cx="381000" cy="3810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671" name="Google Shape;1671;p65">
                <a:extLst>
                  <a:ext uri="{FF2B5EF4-FFF2-40B4-BE49-F238E27FC236}">
                    <a16:creationId xmlns:a16="http://schemas.microsoft.com/office/drawing/2014/main" id="{5F1E34D1-4111-6473-B521-3F2CF892D92F}"/>
                  </a:ext>
                </a:extLst>
              </p:cNvPr>
              <p:cNvSpPr/>
              <p:nvPr/>
            </p:nvSpPr>
            <p:spPr>
              <a:xfrm>
                <a:off x="7814908" y="-125658"/>
                <a:ext cx="381000" cy="3810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2" name="Google Shape;1672;p65">
                <a:extLst>
                  <a:ext uri="{FF2B5EF4-FFF2-40B4-BE49-F238E27FC236}">
                    <a16:creationId xmlns:a16="http://schemas.microsoft.com/office/drawing/2014/main" id="{6F688248-E611-17CB-1C19-DFF58A296A41}"/>
                  </a:ext>
                </a:extLst>
              </p:cNvPr>
              <p:cNvSpPr/>
              <p:nvPr/>
            </p:nvSpPr>
            <p:spPr>
              <a:xfrm>
                <a:off x="7211667" y="-125658"/>
                <a:ext cx="381000" cy="3810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73" name="Google Shape;1673;p65">
              <a:extLst>
                <a:ext uri="{FF2B5EF4-FFF2-40B4-BE49-F238E27FC236}">
                  <a16:creationId xmlns:a16="http://schemas.microsoft.com/office/drawing/2014/main" id="{1A8A3BC1-4CCD-D34A-DDFF-52EBE4A50F1F}"/>
                </a:ext>
              </a:extLst>
            </p:cNvPr>
            <p:cNvSpPr/>
            <p:nvPr/>
          </p:nvSpPr>
          <p:spPr>
            <a:xfrm>
              <a:off x="99658" y="2719429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0" name="Picture 19" descr="A screenshot of a computer">
            <a:extLst>
              <a:ext uri="{FF2B5EF4-FFF2-40B4-BE49-F238E27FC236}">
                <a16:creationId xmlns:a16="http://schemas.microsoft.com/office/drawing/2014/main" id="{58B5385B-B21D-1290-313F-CFCF2AF9E71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54785" y="152401"/>
            <a:ext cx="5746115" cy="4610100"/>
          </a:xfrm>
          <a:prstGeom prst="rect">
            <a:avLst/>
          </a:prstGeom>
        </p:spPr>
      </p:pic>
      <p:sp>
        <p:nvSpPr>
          <p:cNvPr id="4" name="Google Shape;402;p40">
            <a:extLst>
              <a:ext uri="{FF2B5EF4-FFF2-40B4-BE49-F238E27FC236}">
                <a16:creationId xmlns:a16="http://schemas.microsoft.com/office/drawing/2014/main" id="{657333A5-43AE-F0D5-39ED-9B3731CFF86F}"/>
              </a:ext>
            </a:extLst>
          </p:cNvPr>
          <p:cNvSpPr txBox="1">
            <a:spLocks/>
          </p:cNvSpPr>
          <p:nvPr/>
        </p:nvSpPr>
        <p:spPr>
          <a:xfrm>
            <a:off x="5607913" y="1810053"/>
            <a:ext cx="2318657" cy="145324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00" b="1" dirty="0">
                <a:solidFill>
                  <a:srgbClr val="6BBD9B"/>
                </a:solidFill>
              </a:rPr>
              <a:t>Created a Heatmap of Numeric Columns to Visualize the Correlations Between Them</a:t>
            </a:r>
          </a:p>
        </p:txBody>
      </p:sp>
    </p:spTree>
    <p:extLst>
      <p:ext uri="{BB962C8B-B14F-4D97-AF65-F5344CB8AC3E}">
        <p14:creationId xmlns:p14="http://schemas.microsoft.com/office/powerpoint/2010/main" val="7430524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4">
          <a:extLst>
            <a:ext uri="{FF2B5EF4-FFF2-40B4-BE49-F238E27FC236}">
              <a16:creationId xmlns:a16="http://schemas.microsoft.com/office/drawing/2014/main" id="{C1639445-4BE7-3BC6-5189-6C0CE502DD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1" name="Google Shape;1061;p56">
            <a:extLst>
              <a:ext uri="{FF2B5EF4-FFF2-40B4-BE49-F238E27FC236}">
                <a16:creationId xmlns:a16="http://schemas.microsoft.com/office/drawing/2014/main" id="{0AB6F78F-EF9D-0767-7520-619F9440E0A9}"/>
              </a:ext>
            </a:extLst>
          </p:cNvPr>
          <p:cNvGrpSpPr/>
          <p:nvPr/>
        </p:nvGrpSpPr>
        <p:grpSpPr>
          <a:xfrm rot="10800000">
            <a:off x="5902300" y="-692565"/>
            <a:ext cx="3241700" cy="3784500"/>
            <a:chOff x="453700" y="927725"/>
            <a:chExt cx="3241700" cy="3784500"/>
          </a:xfrm>
        </p:grpSpPr>
        <p:sp>
          <p:nvSpPr>
            <p:cNvPr id="1062" name="Google Shape;1062;p56">
              <a:extLst>
                <a:ext uri="{FF2B5EF4-FFF2-40B4-BE49-F238E27FC236}">
                  <a16:creationId xmlns:a16="http://schemas.microsoft.com/office/drawing/2014/main" id="{8CB05D56-CFA7-5CF2-853F-724CBCABABE4}"/>
                </a:ext>
              </a:extLst>
            </p:cNvPr>
            <p:cNvSpPr/>
            <p:nvPr/>
          </p:nvSpPr>
          <p:spPr>
            <a:xfrm>
              <a:off x="453700" y="4331225"/>
              <a:ext cx="381000" cy="381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56">
              <a:extLst>
                <a:ext uri="{FF2B5EF4-FFF2-40B4-BE49-F238E27FC236}">
                  <a16:creationId xmlns:a16="http://schemas.microsoft.com/office/drawing/2014/main" id="{4788B503-22CB-274E-D2EB-6BAF1CD22BF6}"/>
                </a:ext>
              </a:extLst>
            </p:cNvPr>
            <p:cNvSpPr/>
            <p:nvPr/>
          </p:nvSpPr>
          <p:spPr>
            <a:xfrm>
              <a:off x="1035800" y="4331225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56">
              <a:extLst>
                <a:ext uri="{FF2B5EF4-FFF2-40B4-BE49-F238E27FC236}">
                  <a16:creationId xmlns:a16="http://schemas.microsoft.com/office/drawing/2014/main" id="{9DAB2F3D-7251-D601-5FA0-0DE7DB823469}"/>
                </a:ext>
              </a:extLst>
            </p:cNvPr>
            <p:cNvSpPr/>
            <p:nvPr/>
          </p:nvSpPr>
          <p:spPr>
            <a:xfrm>
              <a:off x="1617900" y="4331225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56">
              <a:extLst>
                <a:ext uri="{FF2B5EF4-FFF2-40B4-BE49-F238E27FC236}">
                  <a16:creationId xmlns:a16="http://schemas.microsoft.com/office/drawing/2014/main" id="{9E3330BD-8068-ED24-87BB-C839B36BE580}"/>
                </a:ext>
              </a:extLst>
            </p:cNvPr>
            <p:cNvSpPr/>
            <p:nvPr/>
          </p:nvSpPr>
          <p:spPr>
            <a:xfrm>
              <a:off x="453700" y="3763975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56">
              <a:extLst>
                <a:ext uri="{FF2B5EF4-FFF2-40B4-BE49-F238E27FC236}">
                  <a16:creationId xmlns:a16="http://schemas.microsoft.com/office/drawing/2014/main" id="{AE728D3B-4C3D-E5F3-0A77-2CF396EC49E7}"/>
                </a:ext>
              </a:extLst>
            </p:cNvPr>
            <p:cNvSpPr/>
            <p:nvPr/>
          </p:nvSpPr>
          <p:spPr>
            <a:xfrm>
              <a:off x="453700" y="3196725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56">
              <a:extLst>
                <a:ext uri="{FF2B5EF4-FFF2-40B4-BE49-F238E27FC236}">
                  <a16:creationId xmlns:a16="http://schemas.microsoft.com/office/drawing/2014/main" id="{EEEBAE86-8740-395D-9F49-1DBD597141BB}"/>
                </a:ext>
              </a:extLst>
            </p:cNvPr>
            <p:cNvSpPr/>
            <p:nvPr/>
          </p:nvSpPr>
          <p:spPr>
            <a:xfrm>
              <a:off x="1617900" y="3763975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68" name="Google Shape;1068;p56">
              <a:extLst>
                <a:ext uri="{FF2B5EF4-FFF2-40B4-BE49-F238E27FC236}">
                  <a16:creationId xmlns:a16="http://schemas.microsoft.com/office/drawing/2014/main" id="{445F1D9A-9A12-85B4-4E63-0D2C14AA7971}"/>
                </a:ext>
              </a:extLst>
            </p:cNvPr>
            <p:cNvSpPr/>
            <p:nvPr/>
          </p:nvSpPr>
          <p:spPr>
            <a:xfrm>
              <a:off x="2183400" y="3763975"/>
              <a:ext cx="381000" cy="381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56">
              <a:extLst>
                <a:ext uri="{FF2B5EF4-FFF2-40B4-BE49-F238E27FC236}">
                  <a16:creationId xmlns:a16="http://schemas.microsoft.com/office/drawing/2014/main" id="{96F7184C-C5FE-22B7-40A5-CFEE58AB3C98}"/>
                </a:ext>
              </a:extLst>
            </p:cNvPr>
            <p:cNvSpPr/>
            <p:nvPr/>
          </p:nvSpPr>
          <p:spPr>
            <a:xfrm>
              <a:off x="2748900" y="3763975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56">
              <a:extLst>
                <a:ext uri="{FF2B5EF4-FFF2-40B4-BE49-F238E27FC236}">
                  <a16:creationId xmlns:a16="http://schemas.microsoft.com/office/drawing/2014/main" id="{E25016FE-0F33-0EAE-B088-F1E1C6D0ECB1}"/>
                </a:ext>
              </a:extLst>
            </p:cNvPr>
            <p:cNvSpPr/>
            <p:nvPr/>
          </p:nvSpPr>
          <p:spPr>
            <a:xfrm>
              <a:off x="453700" y="2629475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56">
              <a:extLst>
                <a:ext uri="{FF2B5EF4-FFF2-40B4-BE49-F238E27FC236}">
                  <a16:creationId xmlns:a16="http://schemas.microsoft.com/office/drawing/2014/main" id="{D0E0F7CF-8C0F-A53A-F0EC-9B7075C54D2F}"/>
                </a:ext>
              </a:extLst>
            </p:cNvPr>
            <p:cNvSpPr/>
            <p:nvPr/>
          </p:nvSpPr>
          <p:spPr>
            <a:xfrm>
              <a:off x="453700" y="2062225"/>
              <a:ext cx="381000" cy="381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56">
              <a:extLst>
                <a:ext uri="{FF2B5EF4-FFF2-40B4-BE49-F238E27FC236}">
                  <a16:creationId xmlns:a16="http://schemas.microsoft.com/office/drawing/2014/main" id="{7635E924-2AE5-0028-3D76-70AEE089DD54}"/>
                </a:ext>
              </a:extLst>
            </p:cNvPr>
            <p:cNvSpPr/>
            <p:nvPr/>
          </p:nvSpPr>
          <p:spPr>
            <a:xfrm>
              <a:off x="453700" y="1494975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56">
              <a:extLst>
                <a:ext uri="{FF2B5EF4-FFF2-40B4-BE49-F238E27FC236}">
                  <a16:creationId xmlns:a16="http://schemas.microsoft.com/office/drawing/2014/main" id="{B204FF81-1C2F-9F01-DC7D-939C0A99CEE5}"/>
                </a:ext>
              </a:extLst>
            </p:cNvPr>
            <p:cNvSpPr/>
            <p:nvPr/>
          </p:nvSpPr>
          <p:spPr>
            <a:xfrm>
              <a:off x="453700" y="927725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56">
              <a:extLst>
                <a:ext uri="{FF2B5EF4-FFF2-40B4-BE49-F238E27FC236}">
                  <a16:creationId xmlns:a16="http://schemas.microsoft.com/office/drawing/2014/main" id="{76A09A93-8DAF-9F2B-931F-66E50E1F402C}"/>
                </a:ext>
              </a:extLst>
            </p:cNvPr>
            <p:cNvSpPr/>
            <p:nvPr/>
          </p:nvSpPr>
          <p:spPr>
            <a:xfrm>
              <a:off x="3314400" y="3763975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56">
              <a:extLst>
                <a:ext uri="{FF2B5EF4-FFF2-40B4-BE49-F238E27FC236}">
                  <a16:creationId xmlns:a16="http://schemas.microsoft.com/office/drawing/2014/main" id="{D2B95FA3-448C-A4D8-C1D4-5DEF23E5D455}"/>
                </a:ext>
              </a:extLst>
            </p:cNvPr>
            <p:cNvSpPr/>
            <p:nvPr/>
          </p:nvSpPr>
          <p:spPr>
            <a:xfrm>
              <a:off x="2748900" y="4331225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1" name="Picture 20" descr="A screenshot of a computer screen">
            <a:extLst>
              <a:ext uri="{FF2B5EF4-FFF2-40B4-BE49-F238E27FC236}">
                <a16:creationId xmlns:a16="http://schemas.microsoft.com/office/drawing/2014/main" id="{6E4698E5-9605-9063-548F-9C156AFF39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563" y="460390"/>
            <a:ext cx="7732441" cy="4222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7246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9">
          <a:extLst>
            <a:ext uri="{FF2B5EF4-FFF2-40B4-BE49-F238E27FC236}">
              <a16:creationId xmlns:a16="http://schemas.microsoft.com/office/drawing/2014/main" id="{B0CEB1C1-35B2-A1C6-4E76-7E12BB6432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03" name="Google Shape;1703;p67">
            <a:extLst>
              <a:ext uri="{FF2B5EF4-FFF2-40B4-BE49-F238E27FC236}">
                <a16:creationId xmlns:a16="http://schemas.microsoft.com/office/drawing/2014/main" id="{39522D5F-7E22-281E-459C-A589D95F4B2C}"/>
              </a:ext>
            </a:extLst>
          </p:cNvPr>
          <p:cNvGrpSpPr/>
          <p:nvPr/>
        </p:nvGrpSpPr>
        <p:grpSpPr>
          <a:xfrm>
            <a:off x="6321321" y="100492"/>
            <a:ext cx="2696883" cy="1566342"/>
            <a:chOff x="6321321" y="100492"/>
            <a:chExt cx="2696883" cy="1566342"/>
          </a:xfrm>
        </p:grpSpPr>
        <p:sp>
          <p:nvSpPr>
            <p:cNvPr id="1704" name="Google Shape;1704;p67">
              <a:extLst>
                <a:ext uri="{FF2B5EF4-FFF2-40B4-BE49-F238E27FC236}">
                  <a16:creationId xmlns:a16="http://schemas.microsoft.com/office/drawing/2014/main" id="{B648959D-B3A7-3C9C-C842-2575EFA4C152}"/>
                </a:ext>
              </a:extLst>
            </p:cNvPr>
            <p:cNvSpPr/>
            <p:nvPr/>
          </p:nvSpPr>
          <p:spPr>
            <a:xfrm rot="5400000" flipH="1">
              <a:off x="7468679" y="100492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67">
              <a:extLst>
                <a:ext uri="{FF2B5EF4-FFF2-40B4-BE49-F238E27FC236}">
                  <a16:creationId xmlns:a16="http://schemas.microsoft.com/office/drawing/2014/main" id="{6B97E02C-4892-A8C5-121D-0B905FC82189}"/>
                </a:ext>
              </a:extLst>
            </p:cNvPr>
            <p:cNvSpPr/>
            <p:nvPr/>
          </p:nvSpPr>
          <p:spPr>
            <a:xfrm rot="5400000" flipH="1">
              <a:off x="8035929" y="100492"/>
              <a:ext cx="381000" cy="381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67">
              <a:extLst>
                <a:ext uri="{FF2B5EF4-FFF2-40B4-BE49-F238E27FC236}">
                  <a16:creationId xmlns:a16="http://schemas.microsoft.com/office/drawing/2014/main" id="{A076731E-34E0-07E8-5EE4-977A29B117E9}"/>
                </a:ext>
              </a:extLst>
            </p:cNvPr>
            <p:cNvSpPr/>
            <p:nvPr/>
          </p:nvSpPr>
          <p:spPr>
            <a:xfrm rot="5400000" flipH="1">
              <a:off x="6901429" y="100492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67">
              <a:extLst>
                <a:ext uri="{FF2B5EF4-FFF2-40B4-BE49-F238E27FC236}">
                  <a16:creationId xmlns:a16="http://schemas.microsoft.com/office/drawing/2014/main" id="{0E07C09E-A82D-B8FD-F7B8-3A414FADEA03}"/>
                </a:ext>
              </a:extLst>
            </p:cNvPr>
            <p:cNvSpPr/>
            <p:nvPr/>
          </p:nvSpPr>
          <p:spPr>
            <a:xfrm rot="5400000" flipH="1">
              <a:off x="8637204" y="100492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67">
              <a:extLst>
                <a:ext uri="{FF2B5EF4-FFF2-40B4-BE49-F238E27FC236}">
                  <a16:creationId xmlns:a16="http://schemas.microsoft.com/office/drawing/2014/main" id="{1BEE8725-BD69-9F6B-AC4F-026684780393}"/>
                </a:ext>
              </a:extLst>
            </p:cNvPr>
            <p:cNvSpPr/>
            <p:nvPr/>
          </p:nvSpPr>
          <p:spPr>
            <a:xfrm rot="5400000" flipH="1">
              <a:off x="8637204" y="682592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67">
              <a:extLst>
                <a:ext uri="{FF2B5EF4-FFF2-40B4-BE49-F238E27FC236}">
                  <a16:creationId xmlns:a16="http://schemas.microsoft.com/office/drawing/2014/main" id="{E0D8A411-F5AD-9FAF-931E-89119321D4B1}"/>
                </a:ext>
              </a:extLst>
            </p:cNvPr>
            <p:cNvSpPr/>
            <p:nvPr/>
          </p:nvSpPr>
          <p:spPr>
            <a:xfrm rot="5400000" flipH="1">
              <a:off x="8637204" y="1285833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67">
              <a:extLst>
                <a:ext uri="{FF2B5EF4-FFF2-40B4-BE49-F238E27FC236}">
                  <a16:creationId xmlns:a16="http://schemas.microsoft.com/office/drawing/2014/main" id="{2830D47B-38DC-2C89-6A22-52383D51A8CD}"/>
                </a:ext>
              </a:extLst>
            </p:cNvPr>
            <p:cNvSpPr/>
            <p:nvPr/>
          </p:nvSpPr>
          <p:spPr>
            <a:xfrm rot="5400000" flipH="1">
              <a:off x="6321321" y="100492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 descr="A screenshot of a computer screen">
            <a:extLst>
              <a:ext uri="{FF2B5EF4-FFF2-40B4-BE49-F238E27FC236}">
                <a16:creationId xmlns:a16="http://schemas.microsoft.com/office/drawing/2014/main" id="{DEFB6721-3ACB-9CED-3C0E-63C55900BC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570" y="576484"/>
            <a:ext cx="7855923" cy="4117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6590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7">
          <a:extLst>
            <a:ext uri="{FF2B5EF4-FFF2-40B4-BE49-F238E27FC236}">
              <a16:creationId xmlns:a16="http://schemas.microsoft.com/office/drawing/2014/main" id="{6E53A1F7-E0F3-A78E-01D9-5AC429624C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6" name="Google Shape;1286;p61">
            <a:extLst>
              <a:ext uri="{FF2B5EF4-FFF2-40B4-BE49-F238E27FC236}">
                <a16:creationId xmlns:a16="http://schemas.microsoft.com/office/drawing/2014/main" id="{8CA0CA13-3A3D-94ED-1190-7B7E14AD44D4}"/>
              </a:ext>
            </a:extLst>
          </p:cNvPr>
          <p:cNvGrpSpPr/>
          <p:nvPr/>
        </p:nvGrpSpPr>
        <p:grpSpPr>
          <a:xfrm>
            <a:off x="7503608" y="-182675"/>
            <a:ext cx="1545200" cy="2082750"/>
            <a:chOff x="7484875" y="-119500"/>
            <a:chExt cx="1545200" cy="2082750"/>
          </a:xfrm>
        </p:grpSpPr>
        <p:sp>
          <p:nvSpPr>
            <p:cNvPr id="1288" name="Google Shape;1288;p61">
              <a:extLst>
                <a:ext uri="{FF2B5EF4-FFF2-40B4-BE49-F238E27FC236}">
                  <a16:creationId xmlns:a16="http://schemas.microsoft.com/office/drawing/2014/main" id="{5BDDE5D4-B137-776A-EEA9-68CD844BFD9D}"/>
                </a:ext>
              </a:extLst>
            </p:cNvPr>
            <p:cNvSpPr/>
            <p:nvPr/>
          </p:nvSpPr>
          <p:spPr>
            <a:xfrm rot="10800000" flipH="1">
              <a:off x="7484875" y="447750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61">
              <a:extLst>
                <a:ext uri="{FF2B5EF4-FFF2-40B4-BE49-F238E27FC236}">
                  <a16:creationId xmlns:a16="http://schemas.microsoft.com/office/drawing/2014/main" id="{6F1C5CD2-50B4-0541-5BEC-B98A52CA6AD8}"/>
                </a:ext>
              </a:extLst>
            </p:cNvPr>
            <p:cNvSpPr/>
            <p:nvPr/>
          </p:nvSpPr>
          <p:spPr>
            <a:xfrm rot="10800000" flipH="1">
              <a:off x="8066975" y="447750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61">
              <a:extLst>
                <a:ext uri="{FF2B5EF4-FFF2-40B4-BE49-F238E27FC236}">
                  <a16:creationId xmlns:a16="http://schemas.microsoft.com/office/drawing/2014/main" id="{0481EBA2-AF52-7048-CF13-82A75E24AF49}"/>
                </a:ext>
              </a:extLst>
            </p:cNvPr>
            <p:cNvSpPr/>
            <p:nvPr/>
          </p:nvSpPr>
          <p:spPr>
            <a:xfrm rot="10800000" flipH="1">
              <a:off x="8649075" y="447750"/>
              <a:ext cx="381000" cy="381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61">
              <a:extLst>
                <a:ext uri="{FF2B5EF4-FFF2-40B4-BE49-F238E27FC236}">
                  <a16:creationId xmlns:a16="http://schemas.microsoft.com/office/drawing/2014/main" id="{3F3870B7-7B8E-7CED-ECD6-A1AF8709D511}"/>
                </a:ext>
              </a:extLst>
            </p:cNvPr>
            <p:cNvSpPr/>
            <p:nvPr/>
          </p:nvSpPr>
          <p:spPr>
            <a:xfrm rot="10800000" flipH="1">
              <a:off x="8649075" y="1015000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61">
              <a:extLst>
                <a:ext uri="{FF2B5EF4-FFF2-40B4-BE49-F238E27FC236}">
                  <a16:creationId xmlns:a16="http://schemas.microsoft.com/office/drawing/2014/main" id="{3CB9885A-AE8F-E147-8A43-65536B2D40F7}"/>
                </a:ext>
              </a:extLst>
            </p:cNvPr>
            <p:cNvSpPr/>
            <p:nvPr/>
          </p:nvSpPr>
          <p:spPr>
            <a:xfrm rot="10800000" flipH="1">
              <a:off x="8649075" y="1582250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61">
              <a:extLst>
                <a:ext uri="{FF2B5EF4-FFF2-40B4-BE49-F238E27FC236}">
                  <a16:creationId xmlns:a16="http://schemas.microsoft.com/office/drawing/2014/main" id="{4923D82B-0572-AF24-967F-F26BBF6F7211}"/>
                </a:ext>
              </a:extLst>
            </p:cNvPr>
            <p:cNvSpPr/>
            <p:nvPr/>
          </p:nvSpPr>
          <p:spPr>
            <a:xfrm rot="10800000" flipH="1">
              <a:off x="8649075" y="-119500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 descr="A screenshot of a computer">
            <a:extLst>
              <a:ext uri="{FF2B5EF4-FFF2-40B4-BE49-F238E27FC236}">
                <a16:creationId xmlns:a16="http://schemas.microsoft.com/office/drawing/2014/main" id="{1712CA53-6FB4-15B9-3108-670823518B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519" y="284930"/>
            <a:ext cx="7228962" cy="4050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4996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9">
          <a:extLst>
            <a:ext uri="{FF2B5EF4-FFF2-40B4-BE49-F238E27FC236}">
              <a16:creationId xmlns:a16="http://schemas.microsoft.com/office/drawing/2014/main" id="{D3875A16-F08C-3B42-D7C9-870AE7411B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03" name="Google Shape;1703;p67">
            <a:extLst>
              <a:ext uri="{FF2B5EF4-FFF2-40B4-BE49-F238E27FC236}">
                <a16:creationId xmlns:a16="http://schemas.microsoft.com/office/drawing/2014/main" id="{208A79B9-4712-144E-9794-2D1D63ACD5D6}"/>
              </a:ext>
            </a:extLst>
          </p:cNvPr>
          <p:cNvGrpSpPr/>
          <p:nvPr/>
        </p:nvGrpSpPr>
        <p:grpSpPr>
          <a:xfrm>
            <a:off x="6321321" y="100492"/>
            <a:ext cx="2696883" cy="963100"/>
            <a:chOff x="6321321" y="100492"/>
            <a:chExt cx="2696883" cy="963100"/>
          </a:xfrm>
        </p:grpSpPr>
        <p:sp>
          <p:nvSpPr>
            <p:cNvPr id="1704" name="Google Shape;1704;p67">
              <a:extLst>
                <a:ext uri="{FF2B5EF4-FFF2-40B4-BE49-F238E27FC236}">
                  <a16:creationId xmlns:a16="http://schemas.microsoft.com/office/drawing/2014/main" id="{200B95DE-E4FD-F09E-68A3-C9105ED7BC7A}"/>
                </a:ext>
              </a:extLst>
            </p:cNvPr>
            <p:cNvSpPr/>
            <p:nvPr/>
          </p:nvSpPr>
          <p:spPr>
            <a:xfrm rot="5400000" flipH="1">
              <a:off x="7468679" y="100492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67">
              <a:extLst>
                <a:ext uri="{FF2B5EF4-FFF2-40B4-BE49-F238E27FC236}">
                  <a16:creationId xmlns:a16="http://schemas.microsoft.com/office/drawing/2014/main" id="{A9DB46D1-57F1-1710-6CD5-9ECF2171907E}"/>
                </a:ext>
              </a:extLst>
            </p:cNvPr>
            <p:cNvSpPr/>
            <p:nvPr/>
          </p:nvSpPr>
          <p:spPr>
            <a:xfrm rot="5400000" flipH="1">
              <a:off x="8035929" y="100492"/>
              <a:ext cx="381000" cy="381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67">
              <a:extLst>
                <a:ext uri="{FF2B5EF4-FFF2-40B4-BE49-F238E27FC236}">
                  <a16:creationId xmlns:a16="http://schemas.microsoft.com/office/drawing/2014/main" id="{EA91A6A6-3634-B1F7-5C3D-93F24C868428}"/>
                </a:ext>
              </a:extLst>
            </p:cNvPr>
            <p:cNvSpPr/>
            <p:nvPr/>
          </p:nvSpPr>
          <p:spPr>
            <a:xfrm rot="5400000" flipH="1">
              <a:off x="6901429" y="100492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67">
              <a:extLst>
                <a:ext uri="{FF2B5EF4-FFF2-40B4-BE49-F238E27FC236}">
                  <a16:creationId xmlns:a16="http://schemas.microsoft.com/office/drawing/2014/main" id="{FB396604-E07E-6FCA-277F-86821B6AC427}"/>
                </a:ext>
              </a:extLst>
            </p:cNvPr>
            <p:cNvSpPr/>
            <p:nvPr/>
          </p:nvSpPr>
          <p:spPr>
            <a:xfrm rot="5400000" flipH="1">
              <a:off x="8637204" y="100492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67">
              <a:extLst>
                <a:ext uri="{FF2B5EF4-FFF2-40B4-BE49-F238E27FC236}">
                  <a16:creationId xmlns:a16="http://schemas.microsoft.com/office/drawing/2014/main" id="{45300983-BED1-E253-5F82-D593D8520613}"/>
                </a:ext>
              </a:extLst>
            </p:cNvPr>
            <p:cNvSpPr/>
            <p:nvPr/>
          </p:nvSpPr>
          <p:spPr>
            <a:xfrm rot="5400000" flipH="1">
              <a:off x="8637204" y="682592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67">
              <a:extLst>
                <a:ext uri="{FF2B5EF4-FFF2-40B4-BE49-F238E27FC236}">
                  <a16:creationId xmlns:a16="http://schemas.microsoft.com/office/drawing/2014/main" id="{5D068672-2B9B-2B89-CFBA-9293FD823FCC}"/>
                </a:ext>
              </a:extLst>
            </p:cNvPr>
            <p:cNvSpPr/>
            <p:nvPr/>
          </p:nvSpPr>
          <p:spPr>
            <a:xfrm rot="5400000" flipH="1">
              <a:off x="6321321" y="100492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 descr="A screen shot of a graph">
            <a:extLst>
              <a:ext uri="{FF2B5EF4-FFF2-40B4-BE49-F238E27FC236}">
                <a16:creationId xmlns:a16="http://schemas.microsoft.com/office/drawing/2014/main" id="{C3715952-AC34-0BD8-5C11-A5F18AD508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384" y="141541"/>
            <a:ext cx="4550003" cy="3647370"/>
          </a:xfrm>
          <a:prstGeom prst="rect">
            <a:avLst/>
          </a:prstGeom>
        </p:spPr>
      </p:pic>
      <p:pic>
        <p:nvPicPr>
          <p:cNvPr id="4" name="Picture 3" descr="A screen shot of a graph">
            <a:extLst>
              <a:ext uri="{FF2B5EF4-FFF2-40B4-BE49-F238E27FC236}">
                <a16:creationId xmlns:a16="http://schemas.microsoft.com/office/drawing/2014/main" id="{B6368A92-1B13-0A2F-C4D0-6E8682664D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8279" y="1259121"/>
            <a:ext cx="4697691" cy="34979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46E8252-4B19-D3FA-4AC7-038E381D8191}"/>
              </a:ext>
            </a:extLst>
          </p:cNvPr>
          <p:cNvSpPr txBox="1"/>
          <p:nvPr/>
        </p:nvSpPr>
        <p:spPr>
          <a:xfrm>
            <a:off x="771085" y="4185186"/>
            <a:ext cx="29763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srgbClr val="6BBD9B"/>
                </a:solidFill>
              </a:rPr>
              <a:t>BIVARIATE ANALYSIS</a:t>
            </a:r>
          </a:p>
        </p:txBody>
      </p:sp>
    </p:spTree>
    <p:extLst>
      <p:ext uri="{BB962C8B-B14F-4D97-AF65-F5344CB8AC3E}">
        <p14:creationId xmlns:p14="http://schemas.microsoft.com/office/powerpoint/2010/main" val="41820980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3" name="Google Shape;263;p35"/>
          <p:cNvGrpSpPr/>
          <p:nvPr/>
        </p:nvGrpSpPr>
        <p:grpSpPr>
          <a:xfrm>
            <a:off x="8256250" y="-197037"/>
            <a:ext cx="963100" cy="3784500"/>
            <a:chOff x="8256250" y="-197037"/>
            <a:chExt cx="963100" cy="3784500"/>
          </a:xfrm>
        </p:grpSpPr>
        <p:sp>
          <p:nvSpPr>
            <p:cNvPr id="264" name="Google Shape;264;p35"/>
            <p:cNvSpPr/>
            <p:nvPr/>
          </p:nvSpPr>
          <p:spPr>
            <a:xfrm rot="10800000">
              <a:off x="8838350" y="-197037"/>
              <a:ext cx="381000" cy="381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35"/>
            <p:cNvSpPr/>
            <p:nvPr/>
          </p:nvSpPr>
          <p:spPr>
            <a:xfrm rot="10800000">
              <a:off x="8256250" y="-197037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35"/>
            <p:cNvSpPr/>
            <p:nvPr/>
          </p:nvSpPr>
          <p:spPr>
            <a:xfrm rot="10800000">
              <a:off x="8838350" y="370213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35"/>
            <p:cNvSpPr/>
            <p:nvPr/>
          </p:nvSpPr>
          <p:spPr>
            <a:xfrm rot="10800000">
              <a:off x="8838350" y="937463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35"/>
            <p:cNvSpPr/>
            <p:nvPr/>
          </p:nvSpPr>
          <p:spPr>
            <a:xfrm rot="10800000">
              <a:off x="8838350" y="1504713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35"/>
            <p:cNvSpPr/>
            <p:nvPr/>
          </p:nvSpPr>
          <p:spPr>
            <a:xfrm rot="10800000">
              <a:off x="8838350" y="2071963"/>
              <a:ext cx="381000" cy="381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35"/>
            <p:cNvSpPr/>
            <p:nvPr/>
          </p:nvSpPr>
          <p:spPr>
            <a:xfrm rot="10800000">
              <a:off x="8838350" y="2639213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35"/>
            <p:cNvSpPr/>
            <p:nvPr/>
          </p:nvSpPr>
          <p:spPr>
            <a:xfrm rot="10800000">
              <a:off x="8838350" y="3206463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2" name="Google Shape;272;p35"/>
          <p:cNvGrpSpPr/>
          <p:nvPr/>
        </p:nvGrpSpPr>
        <p:grpSpPr>
          <a:xfrm>
            <a:off x="-152412" y="-171062"/>
            <a:ext cx="2766725" cy="381000"/>
            <a:chOff x="-152412" y="-171062"/>
            <a:chExt cx="2766725" cy="381000"/>
          </a:xfrm>
        </p:grpSpPr>
        <p:sp>
          <p:nvSpPr>
            <p:cNvPr id="273" name="Google Shape;273;p35"/>
            <p:cNvSpPr/>
            <p:nvPr/>
          </p:nvSpPr>
          <p:spPr>
            <a:xfrm rot="-5400000">
              <a:off x="1636881" y="-171062"/>
              <a:ext cx="381000" cy="381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35"/>
            <p:cNvSpPr/>
            <p:nvPr/>
          </p:nvSpPr>
          <p:spPr>
            <a:xfrm rot="-5400000">
              <a:off x="1040450" y="-171062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35"/>
            <p:cNvSpPr/>
            <p:nvPr/>
          </p:nvSpPr>
          <p:spPr>
            <a:xfrm rot="-5400000">
              <a:off x="2233313" y="-171062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35"/>
            <p:cNvSpPr/>
            <p:nvPr/>
          </p:nvSpPr>
          <p:spPr>
            <a:xfrm rot="-5400000">
              <a:off x="444019" y="-171062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35"/>
            <p:cNvSpPr/>
            <p:nvPr/>
          </p:nvSpPr>
          <p:spPr>
            <a:xfrm rot="-5400000">
              <a:off x="-152412" y="-171062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" name="Google Shape;783;p39">
            <a:extLst>
              <a:ext uri="{FF2B5EF4-FFF2-40B4-BE49-F238E27FC236}">
                <a16:creationId xmlns:a16="http://schemas.microsoft.com/office/drawing/2014/main" id="{8EE30308-B4C2-6C68-6066-80D7A532D38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66300" y="420822"/>
            <a:ext cx="4261957" cy="70714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sp>
        <p:nvSpPr>
          <p:cNvPr id="6" name="Google Shape;322;p37">
            <a:extLst>
              <a:ext uri="{FF2B5EF4-FFF2-40B4-BE49-F238E27FC236}">
                <a16:creationId xmlns:a16="http://schemas.microsoft.com/office/drawing/2014/main" id="{92AE7685-10A9-DEF4-8100-A6FF093E9302}"/>
              </a:ext>
            </a:extLst>
          </p:cNvPr>
          <p:cNvSpPr txBox="1">
            <a:spLocks/>
          </p:cNvSpPr>
          <p:nvPr/>
        </p:nvSpPr>
        <p:spPr>
          <a:xfrm>
            <a:off x="4438702" y="1318464"/>
            <a:ext cx="3709255" cy="284532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317500" eaLnBrk="0" fontAlgn="base" hangingPunct="0">
              <a:spcBef>
                <a:spcPts val="1000"/>
              </a:spcBef>
              <a:buClr>
                <a:schemeClr val="lt1"/>
              </a:buClr>
              <a:buSzPts val="1400"/>
              <a:buFont typeface="Inter"/>
              <a:buChar char="●"/>
            </a:pPr>
            <a:r>
              <a:rPr lang="en-US" sz="1600" dirty="0">
                <a:solidFill>
                  <a:schemeClr val="lt1"/>
                </a:solidFill>
                <a:latin typeface="Darker Grotesque SemiBold" panose="020B0604020202020204" charset="0"/>
                <a:ea typeface="Inter"/>
                <a:sym typeface="Inter"/>
              </a:rPr>
              <a:t>Loan approval is often slow and subjective, relying on manual assessments. Using machine learning.</a:t>
            </a:r>
          </a:p>
          <a:p>
            <a:pPr marL="457200" indent="-317500" eaLnBrk="0" fontAlgn="base" hangingPunct="0">
              <a:spcBef>
                <a:spcPts val="1000"/>
              </a:spcBef>
              <a:buClr>
                <a:schemeClr val="lt1"/>
              </a:buClr>
              <a:buSzPts val="1400"/>
              <a:buFont typeface="Inter"/>
              <a:buChar char="●"/>
            </a:pPr>
            <a:r>
              <a:rPr lang="en-US" sz="1600" dirty="0">
                <a:solidFill>
                  <a:schemeClr val="lt1"/>
                </a:solidFill>
                <a:latin typeface="Darker Grotesque SemiBold" panose="020B0604020202020204" charset="0"/>
                <a:ea typeface="Inter"/>
                <a:sym typeface="Inter"/>
              </a:rPr>
              <a:t>This system automates loan decisions based on key financial and personal factors, improving accuracy, speed, and fairness while ensuring consistent and data-driven outcomes.</a:t>
            </a:r>
            <a:endParaRPr lang="en-US" altLang="en-US" sz="1600" dirty="0">
              <a:solidFill>
                <a:schemeClr val="lt1"/>
              </a:solidFill>
              <a:latin typeface="Darker Grotesque SemiBold" panose="020B0604020202020204" charset="0"/>
              <a:ea typeface="Inter"/>
              <a:sym typeface="Inter"/>
            </a:endParaRPr>
          </a:p>
        </p:txBody>
      </p:sp>
      <p:pic>
        <p:nvPicPr>
          <p:cNvPr id="4" name="Picture Placeholder 10">
            <a:extLst>
              <a:ext uri="{FF2B5EF4-FFF2-40B4-BE49-F238E27FC236}">
                <a16:creationId xmlns:a16="http://schemas.microsoft.com/office/drawing/2014/main" id="{DF377D3A-84B5-D07D-B1D8-663699A7C8D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636" b="8636"/>
          <a:stretch/>
        </p:blipFill>
        <p:spPr>
          <a:xfrm>
            <a:off x="5432" y="400838"/>
            <a:ext cx="4123177" cy="4202218"/>
          </a:xfrm>
          <a:prstGeom prst="round2SameRect">
            <a:avLst>
              <a:gd name="adj1" fmla="val 50000"/>
              <a:gd name="adj2" fmla="val 0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4">
          <a:extLst>
            <a:ext uri="{FF2B5EF4-FFF2-40B4-BE49-F238E27FC236}">
              <a16:creationId xmlns:a16="http://schemas.microsoft.com/office/drawing/2014/main" id="{BE31A8E1-96B1-1BC5-1D0A-273592A8B0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17" name="Google Shape;1717;p68">
            <a:extLst>
              <a:ext uri="{FF2B5EF4-FFF2-40B4-BE49-F238E27FC236}">
                <a16:creationId xmlns:a16="http://schemas.microsoft.com/office/drawing/2014/main" id="{45BA735C-90EA-B1BD-A06D-AC3B8D4582F0}"/>
              </a:ext>
            </a:extLst>
          </p:cNvPr>
          <p:cNvGrpSpPr/>
          <p:nvPr/>
        </p:nvGrpSpPr>
        <p:grpSpPr>
          <a:xfrm rot="-5400000">
            <a:off x="6585491" y="1725639"/>
            <a:ext cx="3262842" cy="3319325"/>
            <a:chOff x="7211667" y="-1328208"/>
            <a:chExt cx="3262842" cy="3319325"/>
          </a:xfrm>
        </p:grpSpPr>
        <p:grpSp>
          <p:nvGrpSpPr>
            <p:cNvPr id="1718" name="Google Shape;1718;p68">
              <a:extLst>
                <a:ext uri="{FF2B5EF4-FFF2-40B4-BE49-F238E27FC236}">
                  <a16:creationId xmlns:a16="http://schemas.microsoft.com/office/drawing/2014/main" id="{EC1FAF7C-FBCB-AAA3-8D4F-E239273FB506}"/>
                </a:ext>
              </a:extLst>
            </p:cNvPr>
            <p:cNvGrpSpPr/>
            <p:nvPr/>
          </p:nvGrpSpPr>
          <p:grpSpPr>
            <a:xfrm>
              <a:off x="7814908" y="-1328208"/>
              <a:ext cx="2659600" cy="3319325"/>
              <a:chOff x="7814908" y="-1328208"/>
              <a:chExt cx="2659600" cy="3319325"/>
            </a:xfrm>
          </p:grpSpPr>
          <p:sp>
            <p:nvSpPr>
              <p:cNvPr id="1719" name="Google Shape;1719;p68">
                <a:extLst>
                  <a:ext uri="{FF2B5EF4-FFF2-40B4-BE49-F238E27FC236}">
                    <a16:creationId xmlns:a16="http://schemas.microsoft.com/office/drawing/2014/main" id="{B6A2277A-EF2F-3CE1-B2B5-67CD285BE0BD}"/>
                  </a:ext>
                </a:extLst>
              </p:cNvPr>
              <p:cNvSpPr/>
              <p:nvPr/>
            </p:nvSpPr>
            <p:spPr>
              <a:xfrm>
                <a:off x="7814908" y="1042867"/>
                <a:ext cx="381000" cy="3810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0" name="Google Shape;1720;p68">
                <a:extLst>
                  <a:ext uri="{FF2B5EF4-FFF2-40B4-BE49-F238E27FC236}">
                    <a16:creationId xmlns:a16="http://schemas.microsoft.com/office/drawing/2014/main" id="{9C8C2DB1-2851-D945-A9DC-BE596B63F268}"/>
                  </a:ext>
                </a:extLst>
              </p:cNvPr>
              <p:cNvSpPr/>
              <p:nvPr/>
            </p:nvSpPr>
            <p:spPr>
              <a:xfrm>
                <a:off x="8397008" y="1042867"/>
                <a:ext cx="381000" cy="3810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1" name="Google Shape;1721;p68">
                <a:extLst>
                  <a:ext uri="{FF2B5EF4-FFF2-40B4-BE49-F238E27FC236}">
                    <a16:creationId xmlns:a16="http://schemas.microsoft.com/office/drawing/2014/main" id="{D89E9A3B-0ED4-893A-82FC-49E225E212F5}"/>
                  </a:ext>
                </a:extLst>
              </p:cNvPr>
              <p:cNvSpPr/>
              <p:nvPr/>
            </p:nvSpPr>
            <p:spPr>
              <a:xfrm>
                <a:off x="8397008" y="475617"/>
                <a:ext cx="381000" cy="381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2" name="Google Shape;1722;p68">
                <a:extLst>
                  <a:ext uri="{FF2B5EF4-FFF2-40B4-BE49-F238E27FC236}">
                    <a16:creationId xmlns:a16="http://schemas.microsoft.com/office/drawing/2014/main" id="{80B64577-C6AF-E8DE-5121-57DEA368CF0B}"/>
                  </a:ext>
                </a:extLst>
              </p:cNvPr>
              <p:cNvSpPr/>
              <p:nvPr/>
            </p:nvSpPr>
            <p:spPr>
              <a:xfrm>
                <a:off x="8397008" y="1610117"/>
                <a:ext cx="381000" cy="3810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3" name="Google Shape;1723;p68">
                <a:extLst>
                  <a:ext uri="{FF2B5EF4-FFF2-40B4-BE49-F238E27FC236}">
                    <a16:creationId xmlns:a16="http://schemas.microsoft.com/office/drawing/2014/main" id="{1CEF1DF1-2A37-92EE-6B54-AD2C6348ECFD}"/>
                  </a:ext>
                </a:extLst>
              </p:cNvPr>
              <p:cNvSpPr/>
              <p:nvPr/>
            </p:nvSpPr>
            <p:spPr>
              <a:xfrm>
                <a:off x="8962508" y="475617"/>
                <a:ext cx="381000" cy="3810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4" name="Google Shape;1724;p68">
                <a:extLst>
                  <a:ext uri="{FF2B5EF4-FFF2-40B4-BE49-F238E27FC236}">
                    <a16:creationId xmlns:a16="http://schemas.microsoft.com/office/drawing/2014/main" id="{C3B40FB7-9F13-7EFB-B5D1-C2CFE593066E}"/>
                  </a:ext>
                </a:extLst>
              </p:cNvPr>
              <p:cNvSpPr/>
              <p:nvPr/>
            </p:nvSpPr>
            <p:spPr>
              <a:xfrm>
                <a:off x="9528008" y="475617"/>
                <a:ext cx="381000" cy="3810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5" name="Google Shape;1725;p68">
                <a:extLst>
                  <a:ext uri="{FF2B5EF4-FFF2-40B4-BE49-F238E27FC236}">
                    <a16:creationId xmlns:a16="http://schemas.microsoft.com/office/drawing/2014/main" id="{B619046E-D676-5A5B-0CE5-038367109A65}"/>
                  </a:ext>
                </a:extLst>
              </p:cNvPr>
              <p:cNvSpPr/>
              <p:nvPr/>
            </p:nvSpPr>
            <p:spPr>
              <a:xfrm>
                <a:off x="8397008" y="-125658"/>
                <a:ext cx="381000" cy="3810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6" name="Google Shape;1726;p68">
                <a:extLst>
                  <a:ext uri="{FF2B5EF4-FFF2-40B4-BE49-F238E27FC236}">
                    <a16:creationId xmlns:a16="http://schemas.microsoft.com/office/drawing/2014/main" id="{769C5BAB-741C-78F6-1BD5-69A7EEF8FC81}"/>
                  </a:ext>
                </a:extLst>
              </p:cNvPr>
              <p:cNvSpPr/>
              <p:nvPr/>
            </p:nvSpPr>
            <p:spPr>
              <a:xfrm>
                <a:off x="10093508" y="475617"/>
                <a:ext cx="381000" cy="3810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7" name="Google Shape;1727;p68">
                <a:extLst>
                  <a:ext uri="{FF2B5EF4-FFF2-40B4-BE49-F238E27FC236}">
                    <a16:creationId xmlns:a16="http://schemas.microsoft.com/office/drawing/2014/main" id="{0DF34B25-58B1-E6B5-B52A-B48B76248D3C}"/>
                  </a:ext>
                </a:extLst>
              </p:cNvPr>
              <p:cNvSpPr/>
              <p:nvPr/>
            </p:nvSpPr>
            <p:spPr>
              <a:xfrm>
                <a:off x="9528008" y="1042867"/>
                <a:ext cx="381000" cy="3810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8" name="Google Shape;1728;p68">
                <a:extLst>
                  <a:ext uri="{FF2B5EF4-FFF2-40B4-BE49-F238E27FC236}">
                    <a16:creationId xmlns:a16="http://schemas.microsoft.com/office/drawing/2014/main" id="{6D89EF62-8435-CC9A-0569-301E37718FE5}"/>
                  </a:ext>
                </a:extLst>
              </p:cNvPr>
              <p:cNvSpPr/>
              <p:nvPr/>
            </p:nvSpPr>
            <p:spPr>
              <a:xfrm>
                <a:off x="8397008" y="-726933"/>
                <a:ext cx="381000" cy="3810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9" name="Google Shape;1729;p68">
                <a:extLst>
                  <a:ext uri="{FF2B5EF4-FFF2-40B4-BE49-F238E27FC236}">
                    <a16:creationId xmlns:a16="http://schemas.microsoft.com/office/drawing/2014/main" id="{A85BBC99-D39D-F135-0634-255997D16712}"/>
                  </a:ext>
                </a:extLst>
              </p:cNvPr>
              <p:cNvSpPr/>
              <p:nvPr/>
            </p:nvSpPr>
            <p:spPr>
              <a:xfrm>
                <a:off x="9528008" y="-125658"/>
                <a:ext cx="381000" cy="3810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0" name="Google Shape;1730;p68">
                <a:extLst>
                  <a:ext uri="{FF2B5EF4-FFF2-40B4-BE49-F238E27FC236}">
                    <a16:creationId xmlns:a16="http://schemas.microsoft.com/office/drawing/2014/main" id="{E6EBCC54-0973-061B-D813-1BBE4B76F74A}"/>
                  </a:ext>
                </a:extLst>
              </p:cNvPr>
              <p:cNvSpPr/>
              <p:nvPr/>
            </p:nvSpPr>
            <p:spPr>
              <a:xfrm>
                <a:off x="8397008" y="-1328208"/>
                <a:ext cx="381000" cy="3810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31" name="Google Shape;1731;p68">
              <a:extLst>
                <a:ext uri="{FF2B5EF4-FFF2-40B4-BE49-F238E27FC236}">
                  <a16:creationId xmlns:a16="http://schemas.microsoft.com/office/drawing/2014/main" id="{E85967C2-2B0E-E5BE-1214-7EB767E200D5}"/>
                </a:ext>
              </a:extLst>
            </p:cNvPr>
            <p:cNvSpPr/>
            <p:nvPr/>
          </p:nvSpPr>
          <p:spPr>
            <a:xfrm>
              <a:off x="7814908" y="-125658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68">
              <a:extLst>
                <a:ext uri="{FF2B5EF4-FFF2-40B4-BE49-F238E27FC236}">
                  <a16:creationId xmlns:a16="http://schemas.microsoft.com/office/drawing/2014/main" id="{91FB56A1-76A5-158A-312E-29B7BE5B3C95}"/>
                </a:ext>
              </a:extLst>
            </p:cNvPr>
            <p:cNvSpPr/>
            <p:nvPr/>
          </p:nvSpPr>
          <p:spPr>
            <a:xfrm>
              <a:off x="7211667" y="-125658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 descr="A screen shot of a graph">
            <a:extLst>
              <a:ext uri="{FF2B5EF4-FFF2-40B4-BE49-F238E27FC236}">
                <a16:creationId xmlns:a16="http://schemas.microsoft.com/office/drawing/2014/main" id="{757CD54A-023F-5273-5CDC-5F557AC95F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346" y="71276"/>
            <a:ext cx="5149504" cy="4643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729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7">
          <a:extLst>
            <a:ext uri="{FF2B5EF4-FFF2-40B4-BE49-F238E27FC236}">
              <a16:creationId xmlns:a16="http://schemas.microsoft.com/office/drawing/2014/main" id="{7174CE96-8B51-D2E8-F877-4619F336E5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6" name="Google Shape;1286;p61">
            <a:extLst>
              <a:ext uri="{FF2B5EF4-FFF2-40B4-BE49-F238E27FC236}">
                <a16:creationId xmlns:a16="http://schemas.microsoft.com/office/drawing/2014/main" id="{6A20FEE3-EC99-6603-D056-25092B904C6F}"/>
              </a:ext>
            </a:extLst>
          </p:cNvPr>
          <p:cNvGrpSpPr/>
          <p:nvPr/>
        </p:nvGrpSpPr>
        <p:grpSpPr>
          <a:xfrm>
            <a:off x="6921508" y="-182675"/>
            <a:ext cx="2127300" cy="2082750"/>
            <a:chOff x="6902775" y="-119500"/>
            <a:chExt cx="2127300" cy="2082750"/>
          </a:xfrm>
        </p:grpSpPr>
        <p:sp>
          <p:nvSpPr>
            <p:cNvPr id="1287" name="Google Shape;1287;p61">
              <a:extLst>
                <a:ext uri="{FF2B5EF4-FFF2-40B4-BE49-F238E27FC236}">
                  <a16:creationId xmlns:a16="http://schemas.microsoft.com/office/drawing/2014/main" id="{84C97210-17D4-9B22-80BE-7FCAAC49529A}"/>
                </a:ext>
              </a:extLst>
            </p:cNvPr>
            <p:cNvSpPr/>
            <p:nvPr/>
          </p:nvSpPr>
          <p:spPr>
            <a:xfrm rot="10800000" flipH="1">
              <a:off x="6902775" y="447750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61">
              <a:extLst>
                <a:ext uri="{FF2B5EF4-FFF2-40B4-BE49-F238E27FC236}">
                  <a16:creationId xmlns:a16="http://schemas.microsoft.com/office/drawing/2014/main" id="{1BD80B79-5A39-82A9-BBB9-292F1A8624DF}"/>
                </a:ext>
              </a:extLst>
            </p:cNvPr>
            <p:cNvSpPr/>
            <p:nvPr/>
          </p:nvSpPr>
          <p:spPr>
            <a:xfrm rot="10800000" flipH="1">
              <a:off x="7484875" y="447750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61">
              <a:extLst>
                <a:ext uri="{FF2B5EF4-FFF2-40B4-BE49-F238E27FC236}">
                  <a16:creationId xmlns:a16="http://schemas.microsoft.com/office/drawing/2014/main" id="{D1CA32C8-4E6A-ECA1-4A8A-F83FAD28E390}"/>
                </a:ext>
              </a:extLst>
            </p:cNvPr>
            <p:cNvSpPr/>
            <p:nvPr/>
          </p:nvSpPr>
          <p:spPr>
            <a:xfrm rot="10800000" flipH="1">
              <a:off x="8066975" y="447750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61">
              <a:extLst>
                <a:ext uri="{FF2B5EF4-FFF2-40B4-BE49-F238E27FC236}">
                  <a16:creationId xmlns:a16="http://schemas.microsoft.com/office/drawing/2014/main" id="{1D2B2178-5ACB-C2E4-148D-389A0E051814}"/>
                </a:ext>
              </a:extLst>
            </p:cNvPr>
            <p:cNvSpPr/>
            <p:nvPr/>
          </p:nvSpPr>
          <p:spPr>
            <a:xfrm rot="10800000" flipH="1">
              <a:off x="8649075" y="447750"/>
              <a:ext cx="381000" cy="381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61">
              <a:extLst>
                <a:ext uri="{FF2B5EF4-FFF2-40B4-BE49-F238E27FC236}">
                  <a16:creationId xmlns:a16="http://schemas.microsoft.com/office/drawing/2014/main" id="{33D4614A-1D11-20EE-A9F0-C59F24441BDB}"/>
                </a:ext>
              </a:extLst>
            </p:cNvPr>
            <p:cNvSpPr/>
            <p:nvPr/>
          </p:nvSpPr>
          <p:spPr>
            <a:xfrm rot="10800000" flipH="1">
              <a:off x="8649075" y="1015000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61">
              <a:extLst>
                <a:ext uri="{FF2B5EF4-FFF2-40B4-BE49-F238E27FC236}">
                  <a16:creationId xmlns:a16="http://schemas.microsoft.com/office/drawing/2014/main" id="{1E54E522-BBF7-7416-8EEA-5962A54709FF}"/>
                </a:ext>
              </a:extLst>
            </p:cNvPr>
            <p:cNvSpPr/>
            <p:nvPr/>
          </p:nvSpPr>
          <p:spPr>
            <a:xfrm rot="10800000" flipH="1">
              <a:off x="8649075" y="1582250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61">
              <a:extLst>
                <a:ext uri="{FF2B5EF4-FFF2-40B4-BE49-F238E27FC236}">
                  <a16:creationId xmlns:a16="http://schemas.microsoft.com/office/drawing/2014/main" id="{3CA1CBF4-94EA-B86F-666F-6B1ECC7967DD}"/>
                </a:ext>
              </a:extLst>
            </p:cNvPr>
            <p:cNvSpPr/>
            <p:nvPr/>
          </p:nvSpPr>
          <p:spPr>
            <a:xfrm rot="10800000" flipH="1">
              <a:off x="8649075" y="-119500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 descr="A screenshot of a computer screen">
            <a:extLst>
              <a:ext uri="{FF2B5EF4-FFF2-40B4-BE49-F238E27FC236}">
                <a16:creationId xmlns:a16="http://schemas.microsoft.com/office/drawing/2014/main" id="{A7A9FFF8-A2F5-8198-C5F4-F69344F458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92" y="1187087"/>
            <a:ext cx="8459529" cy="318897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31245A4-F456-248F-2013-341E5DA892F5}"/>
              </a:ext>
            </a:extLst>
          </p:cNvPr>
          <p:cNvSpPr txBox="1"/>
          <p:nvPr/>
        </p:nvSpPr>
        <p:spPr>
          <a:xfrm>
            <a:off x="771085" y="503093"/>
            <a:ext cx="29763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srgbClr val="9BBEEE"/>
                </a:solidFill>
              </a:rPr>
              <a:t>MULTICOLLINEARITY</a:t>
            </a:r>
          </a:p>
        </p:txBody>
      </p:sp>
    </p:spTree>
    <p:extLst>
      <p:ext uri="{BB962C8B-B14F-4D97-AF65-F5344CB8AC3E}">
        <p14:creationId xmlns:p14="http://schemas.microsoft.com/office/powerpoint/2010/main" val="20040528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8">
          <a:extLst>
            <a:ext uri="{FF2B5EF4-FFF2-40B4-BE49-F238E27FC236}">
              <a16:creationId xmlns:a16="http://schemas.microsoft.com/office/drawing/2014/main" id="{06FD00F0-A5BE-4A81-2EB3-74E3BB31B9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61" name="Google Shape;1661;p65">
            <a:extLst>
              <a:ext uri="{FF2B5EF4-FFF2-40B4-BE49-F238E27FC236}">
                <a16:creationId xmlns:a16="http://schemas.microsoft.com/office/drawing/2014/main" id="{00D76DD8-C439-5570-BF5C-66EA06DCB210}"/>
              </a:ext>
            </a:extLst>
          </p:cNvPr>
          <p:cNvGrpSpPr/>
          <p:nvPr/>
        </p:nvGrpSpPr>
        <p:grpSpPr>
          <a:xfrm>
            <a:off x="7512442" y="30721"/>
            <a:ext cx="1566342" cy="3899433"/>
            <a:chOff x="-1085683" y="-799004"/>
            <a:chExt cx="1566342" cy="3899433"/>
          </a:xfrm>
        </p:grpSpPr>
        <p:grpSp>
          <p:nvGrpSpPr>
            <p:cNvPr id="1662" name="Google Shape;1662;p65">
              <a:extLst>
                <a:ext uri="{FF2B5EF4-FFF2-40B4-BE49-F238E27FC236}">
                  <a16:creationId xmlns:a16="http://schemas.microsoft.com/office/drawing/2014/main" id="{C4F33ECB-0F7C-1C93-4F51-4E906578EE7C}"/>
                </a:ext>
              </a:extLst>
            </p:cNvPr>
            <p:cNvGrpSpPr/>
            <p:nvPr/>
          </p:nvGrpSpPr>
          <p:grpSpPr>
            <a:xfrm>
              <a:off x="-1085683" y="-799004"/>
              <a:ext cx="1566342" cy="3319325"/>
              <a:chOff x="7211667" y="-1328208"/>
              <a:chExt cx="1566342" cy="3319325"/>
            </a:xfrm>
          </p:grpSpPr>
          <p:grpSp>
            <p:nvGrpSpPr>
              <p:cNvPr id="1663" name="Google Shape;1663;p65">
                <a:extLst>
                  <a:ext uri="{FF2B5EF4-FFF2-40B4-BE49-F238E27FC236}">
                    <a16:creationId xmlns:a16="http://schemas.microsoft.com/office/drawing/2014/main" id="{F3C148B9-6882-F22C-D123-F9FDF6631992}"/>
                  </a:ext>
                </a:extLst>
              </p:cNvPr>
              <p:cNvGrpSpPr/>
              <p:nvPr/>
            </p:nvGrpSpPr>
            <p:grpSpPr>
              <a:xfrm>
                <a:off x="7814908" y="-1328208"/>
                <a:ext cx="963100" cy="3319325"/>
                <a:chOff x="7814908" y="-1328208"/>
                <a:chExt cx="963100" cy="3319325"/>
              </a:xfrm>
            </p:grpSpPr>
            <p:sp>
              <p:nvSpPr>
                <p:cNvPr id="1665" name="Google Shape;1665;p65">
                  <a:extLst>
                    <a:ext uri="{FF2B5EF4-FFF2-40B4-BE49-F238E27FC236}">
                      <a16:creationId xmlns:a16="http://schemas.microsoft.com/office/drawing/2014/main" id="{4C9EEF44-0077-6FB4-082D-330D39679729}"/>
                    </a:ext>
                  </a:extLst>
                </p:cNvPr>
                <p:cNvSpPr/>
                <p:nvPr/>
              </p:nvSpPr>
              <p:spPr>
                <a:xfrm>
                  <a:off x="8397008" y="1042867"/>
                  <a:ext cx="381000" cy="3810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66" name="Google Shape;1666;p65">
                  <a:extLst>
                    <a:ext uri="{FF2B5EF4-FFF2-40B4-BE49-F238E27FC236}">
                      <a16:creationId xmlns:a16="http://schemas.microsoft.com/office/drawing/2014/main" id="{7F47DCA6-48A7-89FE-48F3-0E549B81B2A1}"/>
                    </a:ext>
                  </a:extLst>
                </p:cNvPr>
                <p:cNvSpPr/>
                <p:nvPr/>
              </p:nvSpPr>
              <p:spPr>
                <a:xfrm>
                  <a:off x="8397008" y="475617"/>
                  <a:ext cx="381000" cy="3810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67" name="Google Shape;1667;p65">
                  <a:extLst>
                    <a:ext uri="{FF2B5EF4-FFF2-40B4-BE49-F238E27FC236}">
                      <a16:creationId xmlns:a16="http://schemas.microsoft.com/office/drawing/2014/main" id="{1E318839-CC04-1233-83DD-71DB057E48A0}"/>
                    </a:ext>
                  </a:extLst>
                </p:cNvPr>
                <p:cNvSpPr/>
                <p:nvPr/>
              </p:nvSpPr>
              <p:spPr>
                <a:xfrm>
                  <a:off x="8397008" y="1610117"/>
                  <a:ext cx="381000" cy="3810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68" name="Google Shape;1668;p65">
                  <a:extLst>
                    <a:ext uri="{FF2B5EF4-FFF2-40B4-BE49-F238E27FC236}">
                      <a16:creationId xmlns:a16="http://schemas.microsoft.com/office/drawing/2014/main" id="{07D83F32-38D2-617A-636D-F862CC815109}"/>
                    </a:ext>
                  </a:extLst>
                </p:cNvPr>
                <p:cNvSpPr/>
                <p:nvPr/>
              </p:nvSpPr>
              <p:spPr>
                <a:xfrm>
                  <a:off x="8397008" y="-125658"/>
                  <a:ext cx="381000" cy="3810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69" name="Google Shape;1669;p65">
                  <a:extLst>
                    <a:ext uri="{FF2B5EF4-FFF2-40B4-BE49-F238E27FC236}">
                      <a16:creationId xmlns:a16="http://schemas.microsoft.com/office/drawing/2014/main" id="{0B351ADD-7D74-DCFD-4E86-A1148BF8758E}"/>
                    </a:ext>
                  </a:extLst>
                </p:cNvPr>
                <p:cNvSpPr/>
                <p:nvPr/>
              </p:nvSpPr>
              <p:spPr>
                <a:xfrm>
                  <a:off x="8397008" y="-726933"/>
                  <a:ext cx="381000" cy="3810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70" name="Google Shape;1670;p65">
                  <a:extLst>
                    <a:ext uri="{FF2B5EF4-FFF2-40B4-BE49-F238E27FC236}">
                      <a16:creationId xmlns:a16="http://schemas.microsoft.com/office/drawing/2014/main" id="{5B31D125-1FB4-4868-B3B1-93B8229CB3E6}"/>
                    </a:ext>
                  </a:extLst>
                </p:cNvPr>
                <p:cNvSpPr/>
                <p:nvPr/>
              </p:nvSpPr>
              <p:spPr>
                <a:xfrm>
                  <a:off x="8397008" y="-1328208"/>
                  <a:ext cx="381000" cy="3810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64" name="Google Shape;1664;p65">
                  <a:extLst>
                    <a:ext uri="{FF2B5EF4-FFF2-40B4-BE49-F238E27FC236}">
                      <a16:creationId xmlns:a16="http://schemas.microsoft.com/office/drawing/2014/main" id="{3E39DE42-3CD7-E859-918F-9F5924747817}"/>
                    </a:ext>
                  </a:extLst>
                </p:cNvPr>
                <p:cNvSpPr/>
                <p:nvPr/>
              </p:nvSpPr>
              <p:spPr>
                <a:xfrm>
                  <a:off x="7814908" y="1042867"/>
                  <a:ext cx="381000" cy="3810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671" name="Google Shape;1671;p65">
                <a:extLst>
                  <a:ext uri="{FF2B5EF4-FFF2-40B4-BE49-F238E27FC236}">
                    <a16:creationId xmlns:a16="http://schemas.microsoft.com/office/drawing/2014/main" id="{928D027C-0E55-1010-C709-FF0A3D6188C3}"/>
                  </a:ext>
                </a:extLst>
              </p:cNvPr>
              <p:cNvSpPr/>
              <p:nvPr/>
            </p:nvSpPr>
            <p:spPr>
              <a:xfrm>
                <a:off x="7814908" y="-125658"/>
                <a:ext cx="381000" cy="3810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2" name="Google Shape;1672;p65">
                <a:extLst>
                  <a:ext uri="{FF2B5EF4-FFF2-40B4-BE49-F238E27FC236}">
                    <a16:creationId xmlns:a16="http://schemas.microsoft.com/office/drawing/2014/main" id="{DFB25242-7AEC-F76B-19E5-8563F688A41B}"/>
                  </a:ext>
                </a:extLst>
              </p:cNvPr>
              <p:cNvSpPr/>
              <p:nvPr/>
            </p:nvSpPr>
            <p:spPr>
              <a:xfrm>
                <a:off x="7211667" y="-125658"/>
                <a:ext cx="381000" cy="3810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73" name="Google Shape;1673;p65">
              <a:extLst>
                <a:ext uri="{FF2B5EF4-FFF2-40B4-BE49-F238E27FC236}">
                  <a16:creationId xmlns:a16="http://schemas.microsoft.com/office/drawing/2014/main" id="{CF160443-0DE7-A001-7AC1-BFA6F0362DEC}"/>
                </a:ext>
              </a:extLst>
            </p:cNvPr>
            <p:cNvSpPr/>
            <p:nvPr/>
          </p:nvSpPr>
          <p:spPr>
            <a:xfrm>
              <a:off x="99658" y="2719429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Google Shape;402;p40">
            <a:extLst>
              <a:ext uri="{FF2B5EF4-FFF2-40B4-BE49-F238E27FC236}">
                <a16:creationId xmlns:a16="http://schemas.microsoft.com/office/drawing/2014/main" id="{86708C4F-0800-79DF-AD9F-89CB53895AB2}"/>
              </a:ext>
            </a:extLst>
          </p:cNvPr>
          <p:cNvSpPr txBox="1">
            <a:spLocks/>
          </p:cNvSpPr>
          <p:nvPr/>
        </p:nvSpPr>
        <p:spPr>
          <a:xfrm>
            <a:off x="443797" y="164073"/>
            <a:ext cx="1205389" cy="44468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00" b="1" dirty="0">
                <a:solidFill>
                  <a:srgbClr val="6BBD9B"/>
                </a:solidFill>
              </a:rPr>
              <a:t>PHASE II</a:t>
            </a:r>
          </a:p>
        </p:txBody>
      </p:sp>
      <p:pic>
        <p:nvPicPr>
          <p:cNvPr id="5" name="Picture 4" descr="A screenshot of a computer code">
            <a:extLst>
              <a:ext uri="{FF2B5EF4-FFF2-40B4-BE49-F238E27FC236}">
                <a16:creationId xmlns:a16="http://schemas.microsoft.com/office/drawing/2014/main" id="{9B5B9567-8732-F13D-827E-52D9F62074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896" y="636469"/>
            <a:ext cx="4866664" cy="1935281"/>
          </a:xfrm>
          <a:prstGeom prst="rect">
            <a:avLst/>
          </a:prstGeom>
        </p:spPr>
      </p:pic>
      <p:pic>
        <p:nvPicPr>
          <p:cNvPr id="12" name="Picture 11" descr="A screenshot of a computer">
            <a:extLst>
              <a:ext uri="{FF2B5EF4-FFF2-40B4-BE49-F238E27FC236}">
                <a16:creationId xmlns:a16="http://schemas.microsoft.com/office/drawing/2014/main" id="{7F863600-6A88-7CB1-86C4-BD7A2BD5B5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2120" y="2620734"/>
            <a:ext cx="6813013" cy="2177287"/>
          </a:xfrm>
          <a:prstGeom prst="rect">
            <a:avLst/>
          </a:prstGeom>
        </p:spPr>
      </p:pic>
      <p:sp>
        <p:nvSpPr>
          <p:cNvPr id="13" name="Google Shape;402;p40">
            <a:extLst>
              <a:ext uri="{FF2B5EF4-FFF2-40B4-BE49-F238E27FC236}">
                <a16:creationId xmlns:a16="http://schemas.microsoft.com/office/drawing/2014/main" id="{93CF0697-E383-D2E8-3E62-20E748BB3E88}"/>
              </a:ext>
            </a:extLst>
          </p:cNvPr>
          <p:cNvSpPr txBox="1">
            <a:spLocks/>
          </p:cNvSpPr>
          <p:nvPr/>
        </p:nvSpPr>
        <p:spPr>
          <a:xfrm>
            <a:off x="2073933" y="164073"/>
            <a:ext cx="2710338" cy="44468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00" b="1" dirty="0">
                <a:solidFill>
                  <a:srgbClr val="9BBEEE"/>
                </a:solidFill>
              </a:rPr>
              <a:t>FEATURE ENGINEERING</a:t>
            </a:r>
          </a:p>
        </p:txBody>
      </p:sp>
    </p:spTree>
    <p:extLst>
      <p:ext uri="{BB962C8B-B14F-4D97-AF65-F5344CB8AC3E}">
        <p14:creationId xmlns:p14="http://schemas.microsoft.com/office/powerpoint/2010/main" val="31901708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9">
          <a:extLst>
            <a:ext uri="{FF2B5EF4-FFF2-40B4-BE49-F238E27FC236}">
              <a16:creationId xmlns:a16="http://schemas.microsoft.com/office/drawing/2014/main" id="{DFE16EDC-3DEA-195A-35A3-CE54288304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03" name="Google Shape;1703;p67">
            <a:extLst>
              <a:ext uri="{FF2B5EF4-FFF2-40B4-BE49-F238E27FC236}">
                <a16:creationId xmlns:a16="http://schemas.microsoft.com/office/drawing/2014/main" id="{D53D77B7-4268-0B59-AFCB-22E110A52474}"/>
              </a:ext>
            </a:extLst>
          </p:cNvPr>
          <p:cNvGrpSpPr/>
          <p:nvPr/>
        </p:nvGrpSpPr>
        <p:grpSpPr>
          <a:xfrm>
            <a:off x="6321321" y="100492"/>
            <a:ext cx="2696883" cy="963100"/>
            <a:chOff x="6321321" y="100492"/>
            <a:chExt cx="2696883" cy="963100"/>
          </a:xfrm>
        </p:grpSpPr>
        <p:sp>
          <p:nvSpPr>
            <p:cNvPr id="1704" name="Google Shape;1704;p67">
              <a:extLst>
                <a:ext uri="{FF2B5EF4-FFF2-40B4-BE49-F238E27FC236}">
                  <a16:creationId xmlns:a16="http://schemas.microsoft.com/office/drawing/2014/main" id="{62D1BE71-F9BF-5C5E-48F2-9D951DA501EE}"/>
                </a:ext>
              </a:extLst>
            </p:cNvPr>
            <p:cNvSpPr/>
            <p:nvPr/>
          </p:nvSpPr>
          <p:spPr>
            <a:xfrm rot="5400000" flipH="1">
              <a:off x="7468679" y="100492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67">
              <a:extLst>
                <a:ext uri="{FF2B5EF4-FFF2-40B4-BE49-F238E27FC236}">
                  <a16:creationId xmlns:a16="http://schemas.microsoft.com/office/drawing/2014/main" id="{62BDE582-4658-189C-EA0D-688850DDF021}"/>
                </a:ext>
              </a:extLst>
            </p:cNvPr>
            <p:cNvSpPr/>
            <p:nvPr/>
          </p:nvSpPr>
          <p:spPr>
            <a:xfrm rot="5400000" flipH="1">
              <a:off x="8035929" y="100492"/>
              <a:ext cx="381000" cy="381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67">
              <a:extLst>
                <a:ext uri="{FF2B5EF4-FFF2-40B4-BE49-F238E27FC236}">
                  <a16:creationId xmlns:a16="http://schemas.microsoft.com/office/drawing/2014/main" id="{623BD7A4-7747-93D3-D194-D360767E0C5F}"/>
                </a:ext>
              </a:extLst>
            </p:cNvPr>
            <p:cNvSpPr/>
            <p:nvPr/>
          </p:nvSpPr>
          <p:spPr>
            <a:xfrm rot="5400000" flipH="1">
              <a:off x="6901429" y="100492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67">
              <a:extLst>
                <a:ext uri="{FF2B5EF4-FFF2-40B4-BE49-F238E27FC236}">
                  <a16:creationId xmlns:a16="http://schemas.microsoft.com/office/drawing/2014/main" id="{C29D04A1-A369-39B7-C8F8-8163AFD46C13}"/>
                </a:ext>
              </a:extLst>
            </p:cNvPr>
            <p:cNvSpPr/>
            <p:nvPr/>
          </p:nvSpPr>
          <p:spPr>
            <a:xfrm rot="5400000" flipH="1">
              <a:off x="8637204" y="100492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67">
              <a:extLst>
                <a:ext uri="{FF2B5EF4-FFF2-40B4-BE49-F238E27FC236}">
                  <a16:creationId xmlns:a16="http://schemas.microsoft.com/office/drawing/2014/main" id="{07148570-1733-325E-ED74-1C194B2F6516}"/>
                </a:ext>
              </a:extLst>
            </p:cNvPr>
            <p:cNvSpPr/>
            <p:nvPr/>
          </p:nvSpPr>
          <p:spPr>
            <a:xfrm rot="5400000" flipH="1">
              <a:off x="8637204" y="682592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67">
              <a:extLst>
                <a:ext uri="{FF2B5EF4-FFF2-40B4-BE49-F238E27FC236}">
                  <a16:creationId xmlns:a16="http://schemas.microsoft.com/office/drawing/2014/main" id="{FF5FF9D6-6A52-8FA5-B789-BBA25BEAEFFE}"/>
                </a:ext>
              </a:extLst>
            </p:cNvPr>
            <p:cNvSpPr/>
            <p:nvPr/>
          </p:nvSpPr>
          <p:spPr>
            <a:xfrm rot="5400000" flipH="1">
              <a:off x="6321321" y="100492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E053C7DF-0203-2852-A19D-ADC690ADF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46" y="505984"/>
            <a:ext cx="7259583" cy="881461"/>
          </a:xfrm>
          <a:prstGeom prst="rect">
            <a:avLst/>
          </a:prstGeom>
        </p:spPr>
      </p:pic>
      <p:pic>
        <p:nvPicPr>
          <p:cNvPr id="6" name="Picture 5" descr="A screenshot of a computer">
            <a:extLst>
              <a:ext uri="{FF2B5EF4-FFF2-40B4-BE49-F238E27FC236}">
                <a16:creationId xmlns:a16="http://schemas.microsoft.com/office/drawing/2014/main" id="{92A10BB1-627F-03E4-C22D-A361246093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538" y="1461377"/>
            <a:ext cx="6801891" cy="2032937"/>
          </a:xfrm>
          <a:prstGeom prst="rect">
            <a:avLst/>
          </a:prstGeom>
        </p:spPr>
      </p:pic>
      <p:pic>
        <p:nvPicPr>
          <p:cNvPr id="7" name="Picture 6" descr="A screenshot of a computer">
            <a:extLst>
              <a:ext uri="{FF2B5EF4-FFF2-40B4-BE49-F238E27FC236}">
                <a16:creationId xmlns:a16="http://schemas.microsoft.com/office/drawing/2014/main" id="{5128C5F7-27A6-06EA-7D9C-22B416910B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7079" y="2882629"/>
            <a:ext cx="3356921" cy="1936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7166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2" name="Google Shape;562;p44"/>
          <p:cNvPicPr preferRelativeResize="0"/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866"/>
          <a:stretch/>
        </p:blipFill>
        <p:spPr>
          <a:xfrm>
            <a:off x="4817499" y="2448825"/>
            <a:ext cx="1805700" cy="1805700"/>
          </a:xfrm>
          <a:prstGeom prst="round2SameRect">
            <a:avLst>
              <a:gd name="adj1" fmla="val 0"/>
              <a:gd name="adj2" fmla="val 50000"/>
            </a:avLst>
          </a:prstGeom>
          <a:noFill/>
          <a:ln>
            <a:noFill/>
          </a:ln>
        </p:spPr>
      </p:pic>
      <p:pic>
        <p:nvPicPr>
          <p:cNvPr id="563" name="Google Shape;563;p44"/>
          <p:cNvPicPr preferRelativeResize="0"/>
          <p:nvPr/>
        </p:nvPicPr>
        <p:blipFill rotWithShape="1">
          <a:blip r:embed="rId4" cstate="print">
            <a:alphaModFix amt="8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23196" y="643118"/>
            <a:ext cx="1805700" cy="1805700"/>
          </a:xfrm>
          <a:prstGeom prst="round2SameRect">
            <a:avLst>
              <a:gd name="adj1" fmla="val 50000"/>
              <a:gd name="adj2" fmla="val 0"/>
            </a:avLst>
          </a:prstGeom>
          <a:noFill/>
          <a:ln>
            <a:noFill/>
          </a:ln>
        </p:spPr>
      </p:pic>
      <p:pic>
        <p:nvPicPr>
          <p:cNvPr id="564" name="Google Shape;564;p44"/>
          <p:cNvPicPr preferRelativeResize="0"/>
          <p:nvPr/>
        </p:nvPicPr>
        <p:blipFill rotWithShape="1">
          <a:blip r:embed="rId5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23200" y="2448825"/>
            <a:ext cx="1805700" cy="18057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65" name="Google Shape;565;p44"/>
          <p:cNvGrpSpPr/>
          <p:nvPr/>
        </p:nvGrpSpPr>
        <p:grpSpPr>
          <a:xfrm>
            <a:off x="2742733" y="115633"/>
            <a:ext cx="3866092" cy="2116775"/>
            <a:chOff x="2871850" y="-189167"/>
            <a:chExt cx="3866092" cy="2116775"/>
          </a:xfrm>
        </p:grpSpPr>
        <p:sp>
          <p:nvSpPr>
            <p:cNvPr id="566" name="Google Shape;566;p44"/>
            <p:cNvSpPr/>
            <p:nvPr/>
          </p:nvSpPr>
          <p:spPr>
            <a:xfrm>
              <a:off x="4660442" y="979358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44"/>
            <p:cNvSpPr/>
            <p:nvPr/>
          </p:nvSpPr>
          <p:spPr>
            <a:xfrm>
              <a:off x="4660442" y="412108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44"/>
            <p:cNvSpPr/>
            <p:nvPr/>
          </p:nvSpPr>
          <p:spPr>
            <a:xfrm>
              <a:off x="4660442" y="1546608"/>
              <a:ext cx="381000" cy="38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44"/>
            <p:cNvSpPr/>
            <p:nvPr/>
          </p:nvSpPr>
          <p:spPr>
            <a:xfrm>
              <a:off x="5225942" y="412108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44"/>
            <p:cNvSpPr/>
            <p:nvPr/>
          </p:nvSpPr>
          <p:spPr>
            <a:xfrm>
              <a:off x="5791442" y="412108"/>
              <a:ext cx="381000" cy="38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44"/>
            <p:cNvSpPr/>
            <p:nvPr/>
          </p:nvSpPr>
          <p:spPr>
            <a:xfrm>
              <a:off x="4660442" y="-189167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44"/>
            <p:cNvSpPr/>
            <p:nvPr/>
          </p:nvSpPr>
          <p:spPr>
            <a:xfrm>
              <a:off x="6356942" y="412108"/>
              <a:ext cx="381000" cy="38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44"/>
            <p:cNvSpPr/>
            <p:nvPr/>
          </p:nvSpPr>
          <p:spPr>
            <a:xfrm>
              <a:off x="5791442" y="979358"/>
              <a:ext cx="381000" cy="38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44"/>
            <p:cNvSpPr/>
            <p:nvPr/>
          </p:nvSpPr>
          <p:spPr>
            <a:xfrm>
              <a:off x="4078342" y="-189167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44"/>
            <p:cNvSpPr/>
            <p:nvPr/>
          </p:nvSpPr>
          <p:spPr>
            <a:xfrm>
              <a:off x="3475100" y="-189167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44"/>
            <p:cNvSpPr/>
            <p:nvPr/>
          </p:nvSpPr>
          <p:spPr>
            <a:xfrm>
              <a:off x="2871850" y="-189167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44"/>
            <p:cNvSpPr/>
            <p:nvPr/>
          </p:nvSpPr>
          <p:spPr>
            <a:xfrm>
              <a:off x="3475100" y="344508"/>
              <a:ext cx="381000" cy="381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9" name="Google Shape;579;p44"/>
          <p:cNvGrpSpPr/>
          <p:nvPr/>
        </p:nvGrpSpPr>
        <p:grpSpPr>
          <a:xfrm>
            <a:off x="-99817" y="4036933"/>
            <a:ext cx="3774000" cy="961092"/>
            <a:chOff x="-99817" y="4036933"/>
            <a:chExt cx="3774000" cy="961092"/>
          </a:xfrm>
        </p:grpSpPr>
        <p:sp>
          <p:nvSpPr>
            <p:cNvPr id="580" name="Google Shape;580;p44"/>
            <p:cNvSpPr/>
            <p:nvPr/>
          </p:nvSpPr>
          <p:spPr>
            <a:xfrm>
              <a:off x="465683" y="4617025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44"/>
            <p:cNvSpPr/>
            <p:nvPr/>
          </p:nvSpPr>
          <p:spPr>
            <a:xfrm>
              <a:off x="1031183" y="4617025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44"/>
            <p:cNvSpPr/>
            <p:nvPr/>
          </p:nvSpPr>
          <p:spPr>
            <a:xfrm>
              <a:off x="1596683" y="4617025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44"/>
            <p:cNvSpPr/>
            <p:nvPr/>
          </p:nvSpPr>
          <p:spPr>
            <a:xfrm>
              <a:off x="2162183" y="4617025"/>
              <a:ext cx="381000" cy="381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44"/>
            <p:cNvSpPr/>
            <p:nvPr/>
          </p:nvSpPr>
          <p:spPr>
            <a:xfrm>
              <a:off x="2727683" y="4617025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44"/>
            <p:cNvSpPr/>
            <p:nvPr/>
          </p:nvSpPr>
          <p:spPr>
            <a:xfrm>
              <a:off x="-99817" y="4617025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44"/>
            <p:cNvSpPr/>
            <p:nvPr/>
          </p:nvSpPr>
          <p:spPr>
            <a:xfrm>
              <a:off x="-99817" y="4036933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44"/>
            <p:cNvSpPr/>
            <p:nvPr/>
          </p:nvSpPr>
          <p:spPr>
            <a:xfrm>
              <a:off x="3293183" y="4617025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8" name="Google Shape;588;p44"/>
          <p:cNvGrpSpPr/>
          <p:nvPr/>
        </p:nvGrpSpPr>
        <p:grpSpPr>
          <a:xfrm>
            <a:off x="1013311" y="1206899"/>
            <a:ext cx="400941" cy="358394"/>
            <a:chOff x="3956750" y="4103275"/>
            <a:chExt cx="252450" cy="225675"/>
          </a:xfrm>
        </p:grpSpPr>
        <p:sp>
          <p:nvSpPr>
            <p:cNvPr id="589" name="Google Shape;589;p44"/>
            <p:cNvSpPr/>
            <p:nvPr/>
          </p:nvSpPr>
          <p:spPr>
            <a:xfrm>
              <a:off x="3956750" y="4103275"/>
              <a:ext cx="252450" cy="225675"/>
            </a:xfrm>
            <a:custGeom>
              <a:avLst/>
              <a:gdLst/>
              <a:ahLst/>
              <a:cxnLst/>
              <a:rect l="l" t="t" r="r" b="b"/>
              <a:pathLst>
                <a:path w="10098" h="9027" extrusionOk="0">
                  <a:moveTo>
                    <a:pt x="3263" y="858"/>
                  </a:moveTo>
                  <a:lnTo>
                    <a:pt x="3739" y="1310"/>
                  </a:lnTo>
                  <a:lnTo>
                    <a:pt x="2548" y="2501"/>
                  </a:lnTo>
                  <a:lnTo>
                    <a:pt x="1620" y="2501"/>
                  </a:lnTo>
                  <a:lnTo>
                    <a:pt x="3263" y="858"/>
                  </a:lnTo>
                  <a:close/>
                  <a:moveTo>
                    <a:pt x="5049" y="858"/>
                  </a:moveTo>
                  <a:lnTo>
                    <a:pt x="6716" y="2501"/>
                  </a:lnTo>
                  <a:lnTo>
                    <a:pt x="3406" y="2501"/>
                  </a:lnTo>
                  <a:lnTo>
                    <a:pt x="5049" y="858"/>
                  </a:lnTo>
                  <a:close/>
                  <a:moveTo>
                    <a:pt x="8907" y="3096"/>
                  </a:moveTo>
                  <a:lnTo>
                    <a:pt x="8907" y="4287"/>
                  </a:lnTo>
                  <a:lnTo>
                    <a:pt x="8312" y="4287"/>
                  </a:lnTo>
                  <a:lnTo>
                    <a:pt x="8312" y="3096"/>
                  </a:lnTo>
                  <a:close/>
                  <a:moveTo>
                    <a:pt x="9526" y="4882"/>
                  </a:moveTo>
                  <a:lnTo>
                    <a:pt x="9526" y="6669"/>
                  </a:lnTo>
                  <a:lnTo>
                    <a:pt x="8026" y="6669"/>
                  </a:lnTo>
                  <a:cubicBezTo>
                    <a:pt x="7549" y="6669"/>
                    <a:pt x="7168" y="6288"/>
                    <a:pt x="7145" y="5835"/>
                  </a:cubicBezTo>
                  <a:cubicBezTo>
                    <a:pt x="7097" y="5311"/>
                    <a:pt x="7502" y="4882"/>
                    <a:pt x="8026" y="4882"/>
                  </a:cubicBezTo>
                  <a:close/>
                  <a:moveTo>
                    <a:pt x="7740" y="3096"/>
                  </a:moveTo>
                  <a:lnTo>
                    <a:pt x="7740" y="4311"/>
                  </a:lnTo>
                  <a:cubicBezTo>
                    <a:pt x="6192" y="4644"/>
                    <a:pt x="6192" y="6859"/>
                    <a:pt x="7740" y="7216"/>
                  </a:cubicBezTo>
                  <a:lnTo>
                    <a:pt x="7740" y="8431"/>
                  </a:lnTo>
                  <a:lnTo>
                    <a:pt x="596" y="8431"/>
                  </a:lnTo>
                  <a:lnTo>
                    <a:pt x="596" y="3096"/>
                  </a:lnTo>
                  <a:close/>
                  <a:moveTo>
                    <a:pt x="8907" y="7240"/>
                  </a:moveTo>
                  <a:lnTo>
                    <a:pt x="8907" y="8431"/>
                  </a:lnTo>
                  <a:lnTo>
                    <a:pt x="8312" y="8431"/>
                  </a:lnTo>
                  <a:lnTo>
                    <a:pt x="8312" y="7240"/>
                  </a:lnTo>
                  <a:close/>
                  <a:moveTo>
                    <a:pt x="3263" y="1"/>
                  </a:moveTo>
                  <a:lnTo>
                    <a:pt x="786" y="2501"/>
                  </a:lnTo>
                  <a:lnTo>
                    <a:pt x="0" y="2501"/>
                  </a:lnTo>
                  <a:lnTo>
                    <a:pt x="0" y="9026"/>
                  </a:lnTo>
                  <a:lnTo>
                    <a:pt x="9502" y="9026"/>
                  </a:lnTo>
                  <a:lnTo>
                    <a:pt x="9502" y="7264"/>
                  </a:lnTo>
                  <a:lnTo>
                    <a:pt x="10098" y="7264"/>
                  </a:lnTo>
                  <a:lnTo>
                    <a:pt x="10098" y="4287"/>
                  </a:lnTo>
                  <a:lnTo>
                    <a:pt x="9502" y="4287"/>
                  </a:lnTo>
                  <a:lnTo>
                    <a:pt x="9502" y="2501"/>
                  </a:lnTo>
                  <a:lnTo>
                    <a:pt x="7549" y="2501"/>
                  </a:lnTo>
                  <a:lnTo>
                    <a:pt x="5049" y="1"/>
                  </a:lnTo>
                  <a:lnTo>
                    <a:pt x="4144" y="906"/>
                  </a:lnTo>
                  <a:lnTo>
                    <a:pt x="326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44"/>
            <p:cNvSpPr/>
            <p:nvPr/>
          </p:nvSpPr>
          <p:spPr>
            <a:xfrm>
              <a:off x="4149650" y="4240200"/>
              <a:ext cx="14900" cy="14925"/>
            </a:xfrm>
            <a:custGeom>
              <a:avLst/>
              <a:gdLst/>
              <a:ahLst/>
              <a:cxnLst/>
              <a:rect l="l" t="t" r="r" b="b"/>
              <a:pathLst>
                <a:path w="596" h="597" extrusionOk="0">
                  <a:moveTo>
                    <a:pt x="0" y="1"/>
                  </a:moveTo>
                  <a:lnTo>
                    <a:pt x="0" y="596"/>
                  </a:lnTo>
                  <a:lnTo>
                    <a:pt x="596" y="596"/>
                  </a:lnTo>
                  <a:lnTo>
                    <a:pt x="59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" name="Google Shape;343;p38">
            <a:extLst>
              <a:ext uri="{FF2B5EF4-FFF2-40B4-BE49-F238E27FC236}">
                <a16:creationId xmlns:a16="http://schemas.microsoft.com/office/drawing/2014/main" id="{890DF414-70AB-CB9C-EB56-9DF3DB629BE2}"/>
              </a:ext>
            </a:extLst>
          </p:cNvPr>
          <p:cNvSpPr/>
          <p:nvPr/>
        </p:nvSpPr>
        <p:spPr>
          <a:xfrm>
            <a:off x="645411" y="724072"/>
            <a:ext cx="1716600" cy="1716600"/>
          </a:xfrm>
          <a:prstGeom prst="ellipse">
            <a:avLst/>
          </a:prstGeom>
          <a:solidFill>
            <a:srgbClr val="9BB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" name="Google Shape;344;p38">
            <a:extLst>
              <a:ext uri="{FF2B5EF4-FFF2-40B4-BE49-F238E27FC236}">
                <a16:creationId xmlns:a16="http://schemas.microsoft.com/office/drawing/2014/main" id="{296BF6AA-69DB-1A11-3660-3BC0A02B90C9}"/>
              </a:ext>
            </a:extLst>
          </p:cNvPr>
          <p:cNvSpPr txBox="1">
            <a:spLocks/>
          </p:cNvSpPr>
          <p:nvPr/>
        </p:nvSpPr>
        <p:spPr>
          <a:xfrm>
            <a:off x="813598" y="1161472"/>
            <a:ext cx="1358096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buClr>
                <a:schemeClr val="lt2"/>
              </a:buClr>
              <a:buSzPts val="6000"/>
              <a:buFont typeface="Lexend Deca"/>
              <a:buNone/>
              <a:defRPr sz="7000" b="1">
                <a:solidFill>
                  <a:schemeClr val="dk2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algn="ctr">
              <a:buClr>
                <a:schemeClr val="lt2"/>
              </a:buClr>
              <a:buSzPts val="6000"/>
              <a:buFont typeface="Bebas Neue"/>
              <a:buNone/>
              <a:defRPr sz="60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algn="ctr">
              <a:buClr>
                <a:schemeClr val="lt2"/>
              </a:buClr>
              <a:buSzPts val="6000"/>
              <a:buFont typeface="Bebas Neue"/>
              <a:buNone/>
              <a:defRPr sz="60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algn="ctr">
              <a:buClr>
                <a:schemeClr val="lt2"/>
              </a:buClr>
              <a:buSzPts val="6000"/>
              <a:buFont typeface="Bebas Neue"/>
              <a:buNone/>
              <a:defRPr sz="60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algn="ctr">
              <a:buClr>
                <a:schemeClr val="lt2"/>
              </a:buClr>
              <a:buSzPts val="6000"/>
              <a:buFont typeface="Bebas Neue"/>
              <a:buNone/>
              <a:defRPr sz="60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algn="ctr">
              <a:buClr>
                <a:schemeClr val="lt2"/>
              </a:buClr>
              <a:buSzPts val="6000"/>
              <a:buFont typeface="Bebas Neue"/>
              <a:buNone/>
              <a:defRPr sz="60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algn="ctr">
              <a:buClr>
                <a:schemeClr val="lt2"/>
              </a:buClr>
              <a:buSzPts val="6000"/>
              <a:buFont typeface="Bebas Neue"/>
              <a:buNone/>
              <a:defRPr sz="60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algn="ctr">
              <a:buClr>
                <a:schemeClr val="lt2"/>
              </a:buClr>
              <a:buSzPts val="6000"/>
              <a:buFont typeface="Bebas Neue"/>
              <a:buNone/>
              <a:defRPr sz="60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algn="ctr">
              <a:buClr>
                <a:schemeClr val="lt2"/>
              </a:buClr>
              <a:buSzPts val="6000"/>
              <a:buFont typeface="Bebas Neue"/>
              <a:buNone/>
              <a:defRPr sz="60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" dirty="0">
                <a:solidFill>
                  <a:schemeClr val="tx1"/>
                </a:solidFill>
              </a:rPr>
              <a:t>03</a:t>
            </a:r>
          </a:p>
        </p:txBody>
      </p:sp>
      <p:sp>
        <p:nvSpPr>
          <p:cNvPr id="9" name="Google Shape;346;p38">
            <a:extLst>
              <a:ext uri="{FF2B5EF4-FFF2-40B4-BE49-F238E27FC236}">
                <a16:creationId xmlns:a16="http://schemas.microsoft.com/office/drawing/2014/main" id="{03DAA83B-81E5-E989-64BF-C156DAC7379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5423" y="2541447"/>
            <a:ext cx="3787784" cy="125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9BBEEE"/>
                </a:solidFill>
              </a:rPr>
              <a:t>MODEL DEVELOPMENT</a:t>
            </a:r>
            <a:endParaRPr dirty="0">
              <a:solidFill>
                <a:srgbClr val="9BBEEE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9">
          <a:extLst>
            <a:ext uri="{FF2B5EF4-FFF2-40B4-BE49-F238E27FC236}">
              <a16:creationId xmlns:a16="http://schemas.microsoft.com/office/drawing/2014/main" id="{EF9CD26D-DE9B-B4F7-7D7F-33CE2CEEAC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03" name="Google Shape;1703;p67">
            <a:extLst>
              <a:ext uri="{FF2B5EF4-FFF2-40B4-BE49-F238E27FC236}">
                <a16:creationId xmlns:a16="http://schemas.microsoft.com/office/drawing/2014/main" id="{DA898476-A286-975D-9CD4-1294BEDD880B}"/>
              </a:ext>
            </a:extLst>
          </p:cNvPr>
          <p:cNvGrpSpPr/>
          <p:nvPr/>
        </p:nvGrpSpPr>
        <p:grpSpPr>
          <a:xfrm>
            <a:off x="6321321" y="100492"/>
            <a:ext cx="2696883" cy="963100"/>
            <a:chOff x="6321321" y="100492"/>
            <a:chExt cx="2696883" cy="963100"/>
          </a:xfrm>
        </p:grpSpPr>
        <p:sp>
          <p:nvSpPr>
            <p:cNvPr id="1704" name="Google Shape;1704;p67">
              <a:extLst>
                <a:ext uri="{FF2B5EF4-FFF2-40B4-BE49-F238E27FC236}">
                  <a16:creationId xmlns:a16="http://schemas.microsoft.com/office/drawing/2014/main" id="{6C4F5726-1F6C-A852-88A3-2854A0B3C75C}"/>
                </a:ext>
              </a:extLst>
            </p:cNvPr>
            <p:cNvSpPr/>
            <p:nvPr/>
          </p:nvSpPr>
          <p:spPr>
            <a:xfrm rot="5400000" flipH="1">
              <a:off x="7468679" y="100492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67">
              <a:extLst>
                <a:ext uri="{FF2B5EF4-FFF2-40B4-BE49-F238E27FC236}">
                  <a16:creationId xmlns:a16="http://schemas.microsoft.com/office/drawing/2014/main" id="{F659D7FA-E146-7670-9899-2FAD15C86013}"/>
                </a:ext>
              </a:extLst>
            </p:cNvPr>
            <p:cNvSpPr/>
            <p:nvPr/>
          </p:nvSpPr>
          <p:spPr>
            <a:xfrm rot="5400000" flipH="1">
              <a:off x="8035929" y="100492"/>
              <a:ext cx="381000" cy="381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67">
              <a:extLst>
                <a:ext uri="{FF2B5EF4-FFF2-40B4-BE49-F238E27FC236}">
                  <a16:creationId xmlns:a16="http://schemas.microsoft.com/office/drawing/2014/main" id="{95F68458-08BB-BE3C-2E49-4287B8586E22}"/>
                </a:ext>
              </a:extLst>
            </p:cNvPr>
            <p:cNvSpPr/>
            <p:nvPr/>
          </p:nvSpPr>
          <p:spPr>
            <a:xfrm rot="5400000" flipH="1">
              <a:off x="6901429" y="100492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67">
              <a:extLst>
                <a:ext uri="{FF2B5EF4-FFF2-40B4-BE49-F238E27FC236}">
                  <a16:creationId xmlns:a16="http://schemas.microsoft.com/office/drawing/2014/main" id="{D92585E9-F4A0-5457-F785-9EFA3AAABAD8}"/>
                </a:ext>
              </a:extLst>
            </p:cNvPr>
            <p:cNvSpPr/>
            <p:nvPr/>
          </p:nvSpPr>
          <p:spPr>
            <a:xfrm rot="5400000" flipH="1">
              <a:off x="8637204" y="100492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67">
              <a:extLst>
                <a:ext uri="{FF2B5EF4-FFF2-40B4-BE49-F238E27FC236}">
                  <a16:creationId xmlns:a16="http://schemas.microsoft.com/office/drawing/2014/main" id="{9477D0F3-4BFE-92E7-407D-D11D6CF34566}"/>
                </a:ext>
              </a:extLst>
            </p:cNvPr>
            <p:cNvSpPr/>
            <p:nvPr/>
          </p:nvSpPr>
          <p:spPr>
            <a:xfrm rot="5400000" flipH="1">
              <a:off x="8637204" y="682592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67">
              <a:extLst>
                <a:ext uri="{FF2B5EF4-FFF2-40B4-BE49-F238E27FC236}">
                  <a16:creationId xmlns:a16="http://schemas.microsoft.com/office/drawing/2014/main" id="{4ACF3DDC-3D81-BF83-6B4F-8B05E1E837D8}"/>
                </a:ext>
              </a:extLst>
            </p:cNvPr>
            <p:cNvSpPr/>
            <p:nvPr/>
          </p:nvSpPr>
          <p:spPr>
            <a:xfrm rot="5400000" flipH="1">
              <a:off x="6321321" y="100492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402;p40">
            <a:extLst>
              <a:ext uri="{FF2B5EF4-FFF2-40B4-BE49-F238E27FC236}">
                <a16:creationId xmlns:a16="http://schemas.microsoft.com/office/drawing/2014/main" id="{CFCE31C0-B412-55A5-A45A-1221E1231412}"/>
              </a:ext>
            </a:extLst>
          </p:cNvPr>
          <p:cNvSpPr txBox="1">
            <a:spLocks/>
          </p:cNvSpPr>
          <p:nvPr/>
        </p:nvSpPr>
        <p:spPr>
          <a:xfrm>
            <a:off x="671598" y="121971"/>
            <a:ext cx="1205389" cy="44468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00" b="1" dirty="0">
                <a:solidFill>
                  <a:srgbClr val="6BBD9B"/>
                </a:solidFill>
              </a:rPr>
              <a:t>PHASE III</a:t>
            </a:r>
          </a:p>
        </p:txBody>
      </p:sp>
      <p:pic>
        <p:nvPicPr>
          <p:cNvPr id="6" name="Picture 5" descr="A screenshot of a computer code">
            <a:extLst>
              <a:ext uri="{FF2B5EF4-FFF2-40B4-BE49-F238E27FC236}">
                <a16:creationId xmlns:a16="http://schemas.microsoft.com/office/drawing/2014/main" id="{9D72838E-9885-F31F-8C84-7560D3D77E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969" y="542158"/>
            <a:ext cx="7934631" cy="1495635"/>
          </a:xfrm>
          <a:prstGeom prst="rect">
            <a:avLst/>
          </a:prstGeom>
        </p:spPr>
      </p:pic>
      <p:pic>
        <p:nvPicPr>
          <p:cNvPr id="7" name="Picture 6" descr="A screenshot of a computer screen">
            <a:extLst>
              <a:ext uri="{FF2B5EF4-FFF2-40B4-BE49-F238E27FC236}">
                <a16:creationId xmlns:a16="http://schemas.microsoft.com/office/drawing/2014/main" id="{4AED816D-901B-8D31-5F0B-11B1A0AAE3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461" y="2134393"/>
            <a:ext cx="8008741" cy="2641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3570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50"/>
          <p:cNvSpPr/>
          <p:nvPr/>
        </p:nvSpPr>
        <p:spPr>
          <a:xfrm rot="10800000">
            <a:off x="1213725" y="99450"/>
            <a:ext cx="381000" cy="381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5" name="Google Shape;805;p50"/>
          <p:cNvSpPr/>
          <p:nvPr/>
        </p:nvSpPr>
        <p:spPr>
          <a:xfrm rot="10800000">
            <a:off x="631625" y="99450"/>
            <a:ext cx="381000" cy="381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6" name="Google Shape;806;p50"/>
          <p:cNvSpPr/>
          <p:nvPr/>
        </p:nvSpPr>
        <p:spPr>
          <a:xfrm rot="10800000">
            <a:off x="49525" y="99450"/>
            <a:ext cx="381000" cy="381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7" name="Google Shape;807;p50"/>
          <p:cNvSpPr/>
          <p:nvPr/>
        </p:nvSpPr>
        <p:spPr>
          <a:xfrm rot="10800000">
            <a:off x="631625" y="666700"/>
            <a:ext cx="381000" cy="381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8" name="Google Shape;808;p50"/>
          <p:cNvSpPr/>
          <p:nvPr/>
        </p:nvSpPr>
        <p:spPr>
          <a:xfrm rot="10800000">
            <a:off x="631625" y="1233950"/>
            <a:ext cx="381000" cy="381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9" name="Google Shape;809;p50"/>
          <p:cNvSpPr/>
          <p:nvPr/>
        </p:nvSpPr>
        <p:spPr>
          <a:xfrm rot="10800000">
            <a:off x="631625" y="-467800"/>
            <a:ext cx="381000" cy="381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0" name="Google Shape;810;p50"/>
          <p:cNvSpPr/>
          <p:nvPr/>
        </p:nvSpPr>
        <p:spPr>
          <a:xfrm rot="10800000">
            <a:off x="631625" y="1801200"/>
            <a:ext cx="381000" cy="381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1" name="Google Shape;811;p50"/>
          <p:cNvSpPr/>
          <p:nvPr/>
        </p:nvSpPr>
        <p:spPr>
          <a:xfrm rot="10800000">
            <a:off x="631625" y="2368450"/>
            <a:ext cx="381000" cy="381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2" name="Google Shape;812;p50"/>
          <p:cNvSpPr/>
          <p:nvPr/>
        </p:nvSpPr>
        <p:spPr>
          <a:xfrm rot="10800000">
            <a:off x="631625" y="2935700"/>
            <a:ext cx="381000" cy="381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3" name="Google Shape;813;p50"/>
          <p:cNvSpPr/>
          <p:nvPr/>
        </p:nvSpPr>
        <p:spPr>
          <a:xfrm rot="10800000">
            <a:off x="631625" y="3502950"/>
            <a:ext cx="381000" cy="381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14" name="Google Shape;814;p50"/>
          <p:cNvPicPr preferRelativeResize="0"/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91308" y="541521"/>
            <a:ext cx="1899600" cy="2169000"/>
          </a:xfrm>
          <a:prstGeom prst="round2SameRect">
            <a:avLst>
              <a:gd name="adj1" fmla="val 50000"/>
              <a:gd name="adj2" fmla="val 0"/>
            </a:avLst>
          </a:prstGeom>
          <a:noFill/>
          <a:ln>
            <a:noFill/>
          </a:ln>
        </p:spPr>
      </p:pic>
      <p:pic>
        <p:nvPicPr>
          <p:cNvPr id="815" name="Google Shape;815;p50"/>
          <p:cNvPicPr preferRelativeResize="0"/>
          <p:nvPr/>
        </p:nvPicPr>
        <p:blipFill rotWithShape="1">
          <a:blip r:embed="rId4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91300" y="2702388"/>
            <a:ext cx="1899600" cy="18996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16" name="Google Shape;816;p50"/>
          <p:cNvGrpSpPr/>
          <p:nvPr/>
        </p:nvGrpSpPr>
        <p:grpSpPr>
          <a:xfrm>
            <a:off x="6300913" y="2935688"/>
            <a:ext cx="2752075" cy="2077500"/>
            <a:chOff x="6300913" y="2935688"/>
            <a:chExt cx="2752075" cy="2077500"/>
          </a:xfrm>
        </p:grpSpPr>
        <p:sp>
          <p:nvSpPr>
            <p:cNvPr id="817" name="Google Shape;817;p50"/>
            <p:cNvSpPr/>
            <p:nvPr/>
          </p:nvSpPr>
          <p:spPr>
            <a:xfrm rot="-5400000">
              <a:off x="8671988" y="4632188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50"/>
            <p:cNvSpPr/>
            <p:nvPr/>
          </p:nvSpPr>
          <p:spPr>
            <a:xfrm rot="-5400000">
              <a:off x="8104738" y="4632188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50"/>
            <p:cNvSpPr/>
            <p:nvPr/>
          </p:nvSpPr>
          <p:spPr>
            <a:xfrm rot="-5400000">
              <a:off x="8104738" y="4066688"/>
              <a:ext cx="381000" cy="381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50"/>
            <p:cNvSpPr/>
            <p:nvPr/>
          </p:nvSpPr>
          <p:spPr>
            <a:xfrm rot="-5400000">
              <a:off x="8104738" y="3501188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50"/>
            <p:cNvSpPr/>
            <p:nvPr/>
          </p:nvSpPr>
          <p:spPr>
            <a:xfrm rot="-5400000">
              <a:off x="7503463" y="4632188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50"/>
            <p:cNvSpPr/>
            <p:nvPr/>
          </p:nvSpPr>
          <p:spPr>
            <a:xfrm rot="-5400000">
              <a:off x="7503463" y="4043788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50"/>
            <p:cNvSpPr/>
            <p:nvPr/>
          </p:nvSpPr>
          <p:spPr>
            <a:xfrm rot="-5400000">
              <a:off x="8671988" y="3501188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50"/>
            <p:cNvSpPr/>
            <p:nvPr/>
          </p:nvSpPr>
          <p:spPr>
            <a:xfrm rot="-5400000">
              <a:off x="6902188" y="4043788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50"/>
            <p:cNvSpPr/>
            <p:nvPr/>
          </p:nvSpPr>
          <p:spPr>
            <a:xfrm rot="-5400000">
              <a:off x="6300913" y="4043788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50"/>
            <p:cNvSpPr/>
            <p:nvPr/>
          </p:nvSpPr>
          <p:spPr>
            <a:xfrm rot="-5400000">
              <a:off x="8671988" y="2935688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27" name="Google Shape;827;p50"/>
          <p:cNvSpPr/>
          <p:nvPr/>
        </p:nvSpPr>
        <p:spPr>
          <a:xfrm rot="10800000">
            <a:off x="49525" y="666700"/>
            <a:ext cx="381000" cy="381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" name="Google Shape;588;p44">
            <a:extLst>
              <a:ext uri="{FF2B5EF4-FFF2-40B4-BE49-F238E27FC236}">
                <a16:creationId xmlns:a16="http://schemas.microsoft.com/office/drawing/2014/main" id="{E3F24F5F-AC0B-B72B-2900-FD61A4EDB256}"/>
              </a:ext>
            </a:extLst>
          </p:cNvPr>
          <p:cNvGrpSpPr/>
          <p:nvPr/>
        </p:nvGrpSpPr>
        <p:grpSpPr>
          <a:xfrm>
            <a:off x="4491301" y="1206899"/>
            <a:ext cx="400941" cy="358394"/>
            <a:chOff x="3956750" y="4103275"/>
            <a:chExt cx="252450" cy="225675"/>
          </a:xfrm>
        </p:grpSpPr>
        <p:sp>
          <p:nvSpPr>
            <p:cNvPr id="5" name="Google Shape;589;p44">
              <a:extLst>
                <a:ext uri="{FF2B5EF4-FFF2-40B4-BE49-F238E27FC236}">
                  <a16:creationId xmlns:a16="http://schemas.microsoft.com/office/drawing/2014/main" id="{C41D49E8-BFC3-6CF3-7D59-3B51FD215277}"/>
                </a:ext>
              </a:extLst>
            </p:cNvPr>
            <p:cNvSpPr/>
            <p:nvPr/>
          </p:nvSpPr>
          <p:spPr>
            <a:xfrm>
              <a:off x="3956750" y="4103275"/>
              <a:ext cx="252450" cy="225675"/>
            </a:xfrm>
            <a:custGeom>
              <a:avLst/>
              <a:gdLst/>
              <a:ahLst/>
              <a:cxnLst/>
              <a:rect l="l" t="t" r="r" b="b"/>
              <a:pathLst>
                <a:path w="10098" h="9027" extrusionOk="0">
                  <a:moveTo>
                    <a:pt x="3263" y="858"/>
                  </a:moveTo>
                  <a:lnTo>
                    <a:pt x="3739" y="1310"/>
                  </a:lnTo>
                  <a:lnTo>
                    <a:pt x="2548" y="2501"/>
                  </a:lnTo>
                  <a:lnTo>
                    <a:pt x="1620" y="2501"/>
                  </a:lnTo>
                  <a:lnTo>
                    <a:pt x="3263" y="858"/>
                  </a:lnTo>
                  <a:close/>
                  <a:moveTo>
                    <a:pt x="5049" y="858"/>
                  </a:moveTo>
                  <a:lnTo>
                    <a:pt x="6716" y="2501"/>
                  </a:lnTo>
                  <a:lnTo>
                    <a:pt x="3406" y="2501"/>
                  </a:lnTo>
                  <a:lnTo>
                    <a:pt x="5049" y="858"/>
                  </a:lnTo>
                  <a:close/>
                  <a:moveTo>
                    <a:pt x="8907" y="3096"/>
                  </a:moveTo>
                  <a:lnTo>
                    <a:pt x="8907" y="4287"/>
                  </a:lnTo>
                  <a:lnTo>
                    <a:pt x="8312" y="4287"/>
                  </a:lnTo>
                  <a:lnTo>
                    <a:pt x="8312" y="3096"/>
                  </a:lnTo>
                  <a:close/>
                  <a:moveTo>
                    <a:pt x="9526" y="4882"/>
                  </a:moveTo>
                  <a:lnTo>
                    <a:pt x="9526" y="6669"/>
                  </a:lnTo>
                  <a:lnTo>
                    <a:pt x="8026" y="6669"/>
                  </a:lnTo>
                  <a:cubicBezTo>
                    <a:pt x="7549" y="6669"/>
                    <a:pt x="7168" y="6288"/>
                    <a:pt x="7145" y="5835"/>
                  </a:cubicBezTo>
                  <a:cubicBezTo>
                    <a:pt x="7097" y="5311"/>
                    <a:pt x="7502" y="4882"/>
                    <a:pt x="8026" y="4882"/>
                  </a:cubicBezTo>
                  <a:close/>
                  <a:moveTo>
                    <a:pt x="7740" y="3096"/>
                  </a:moveTo>
                  <a:lnTo>
                    <a:pt x="7740" y="4311"/>
                  </a:lnTo>
                  <a:cubicBezTo>
                    <a:pt x="6192" y="4644"/>
                    <a:pt x="6192" y="6859"/>
                    <a:pt x="7740" y="7216"/>
                  </a:cubicBezTo>
                  <a:lnTo>
                    <a:pt x="7740" y="8431"/>
                  </a:lnTo>
                  <a:lnTo>
                    <a:pt x="596" y="8431"/>
                  </a:lnTo>
                  <a:lnTo>
                    <a:pt x="596" y="3096"/>
                  </a:lnTo>
                  <a:close/>
                  <a:moveTo>
                    <a:pt x="8907" y="7240"/>
                  </a:moveTo>
                  <a:lnTo>
                    <a:pt x="8907" y="8431"/>
                  </a:lnTo>
                  <a:lnTo>
                    <a:pt x="8312" y="8431"/>
                  </a:lnTo>
                  <a:lnTo>
                    <a:pt x="8312" y="7240"/>
                  </a:lnTo>
                  <a:close/>
                  <a:moveTo>
                    <a:pt x="3263" y="1"/>
                  </a:moveTo>
                  <a:lnTo>
                    <a:pt x="786" y="2501"/>
                  </a:lnTo>
                  <a:lnTo>
                    <a:pt x="0" y="2501"/>
                  </a:lnTo>
                  <a:lnTo>
                    <a:pt x="0" y="9026"/>
                  </a:lnTo>
                  <a:lnTo>
                    <a:pt x="9502" y="9026"/>
                  </a:lnTo>
                  <a:lnTo>
                    <a:pt x="9502" y="7264"/>
                  </a:lnTo>
                  <a:lnTo>
                    <a:pt x="10098" y="7264"/>
                  </a:lnTo>
                  <a:lnTo>
                    <a:pt x="10098" y="4287"/>
                  </a:lnTo>
                  <a:lnTo>
                    <a:pt x="9502" y="4287"/>
                  </a:lnTo>
                  <a:lnTo>
                    <a:pt x="9502" y="2501"/>
                  </a:lnTo>
                  <a:lnTo>
                    <a:pt x="7549" y="2501"/>
                  </a:lnTo>
                  <a:lnTo>
                    <a:pt x="5049" y="1"/>
                  </a:lnTo>
                  <a:lnTo>
                    <a:pt x="4144" y="906"/>
                  </a:lnTo>
                  <a:lnTo>
                    <a:pt x="326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590;p44">
              <a:extLst>
                <a:ext uri="{FF2B5EF4-FFF2-40B4-BE49-F238E27FC236}">
                  <a16:creationId xmlns:a16="http://schemas.microsoft.com/office/drawing/2014/main" id="{67C0DDE4-6DFF-906E-2FC5-AD7C74A459C1}"/>
                </a:ext>
              </a:extLst>
            </p:cNvPr>
            <p:cNvSpPr/>
            <p:nvPr/>
          </p:nvSpPr>
          <p:spPr>
            <a:xfrm>
              <a:off x="4149650" y="4240200"/>
              <a:ext cx="14900" cy="14925"/>
            </a:xfrm>
            <a:custGeom>
              <a:avLst/>
              <a:gdLst/>
              <a:ahLst/>
              <a:cxnLst/>
              <a:rect l="l" t="t" r="r" b="b"/>
              <a:pathLst>
                <a:path w="596" h="597" extrusionOk="0">
                  <a:moveTo>
                    <a:pt x="0" y="1"/>
                  </a:moveTo>
                  <a:lnTo>
                    <a:pt x="0" y="596"/>
                  </a:lnTo>
                  <a:lnTo>
                    <a:pt x="596" y="596"/>
                  </a:lnTo>
                  <a:lnTo>
                    <a:pt x="59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" name="Google Shape;343;p38">
            <a:extLst>
              <a:ext uri="{FF2B5EF4-FFF2-40B4-BE49-F238E27FC236}">
                <a16:creationId xmlns:a16="http://schemas.microsoft.com/office/drawing/2014/main" id="{49024F57-BE4E-C326-8810-4476DA3FD2C2}"/>
              </a:ext>
            </a:extLst>
          </p:cNvPr>
          <p:cNvSpPr/>
          <p:nvPr/>
        </p:nvSpPr>
        <p:spPr>
          <a:xfrm>
            <a:off x="5566588" y="589751"/>
            <a:ext cx="1716600" cy="1716600"/>
          </a:xfrm>
          <a:prstGeom prst="ellipse">
            <a:avLst/>
          </a:prstGeom>
          <a:solidFill>
            <a:srgbClr val="9BB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" name="Google Shape;344;p38">
            <a:extLst>
              <a:ext uri="{FF2B5EF4-FFF2-40B4-BE49-F238E27FC236}">
                <a16:creationId xmlns:a16="http://schemas.microsoft.com/office/drawing/2014/main" id="{E88DF484-D79F-CFF6-03DD-21B73E1C4554}"/>
              </a:ext>
            </a:extLst>
          </p:cNvPr>
          <p:cNvSpPr txBox="1">
            <a:spLocks/>
          </p:cNvSpPr>
          <p:nvPr/>
        </p:nvSpPr>
        <p:spPr>
          <a:xfrm>
            <a:off x="5734775" y="1027151"/>
            <a:ext cx="1439742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buClr>
                <a:schemeClr val="lt2"/>
              </a:buClr>
              <a:buSzPts val="6000"/>
              <a:buFont typeface="Lexend Deca"/>
              <a:buNone/>
              <a:defRPr sz="7000" b="1">
                <a:solidFill>
                  <a:schemeClr val="dk2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algn="ctr">
              <a:buClr>
                <a:schemeClr val="lt2"/>
              </a:buClr>
              <a:buSzPts val="6000"/>
              <a:buFont typeface="Bebas Neue"/>
              <a:buNone/>
              <a:defRPr sz="60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algn="ctr">
              <a:buClr>
                <a:schemeClr val="lt2"/>
              </a:buClr>
              <a:buSzPts val="6000"/>
              <a:buFont typeface="Bebas Neue"/>
              <a:buNone/>
              <a:defRPr sz="60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algn="ctr">
              <a:buClr>
                <a:schemeClr val="lt2"/>
              </a:buClr>
              <a:buSzPts val="6000"/>
              <a:buFont typeface="Bebas Neue"/>
              <a:buNone/>
              <a:defRPr sz="60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algn="ctr">
              <a:buClr>
                <a:schemeClr val="lt2"/>
              </a:buClr>
              <a:buSzPts val="6000"/>
              <a:buFont typeface="Bebas Neue"/>
              <a:buNone/>
              <a:defRPr sz="60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algn="ctr">
              <a:buClr>
                <a:schemeClr val="lt2"/>
              </a:buClr>
              <a:buSzPts val="6000"/>
              <a:buFont typeface="Bebas Neue"/>
              <a:buNone/>
              <a:defRPr sz="60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algn="ctr">
              <a:buClr>
                <a:schemeClr val="lt2"/>
              </a:buClr>
              <a:buSzPts val="6000"/>
              <a:buFont typeface="Bebas Neue"/>
              <a:buNone/>
              <a:defRPr sz="60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algn="ctr">
              <a:buClr>
                <a:schemeClr val="lt2"/>
              </a:buClr>
              <a:buSzPts val="6000"/>
              <a:buFont typeface="Bebas Neue"/>
              <a:buNone/>
              <a:defRPr sz="60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algn="ctr">
              <a:buClr>
                <a:schemeClr val="lt2"/>
              </a:buClr>
              <a:buSzPts val="6000"/>
              <a:buFont typeface="Bebas Neue"/>
              <a:buNone/>
              <a:defRPr sz="60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" dirty="0">
                <a:solidFill>
                  <a:schemeClr val="tx1"/>
                </a:solidFill>
              </a:rPr>
              <a:t>04</a:t>
            </a:r>
          </a:p>
        </p:txBody>
      </p:sp>
      <p:sp>
        <p:nvSpPr>
          <p:cNvPr id="9" name="Google Shape;346;p38">
            <a:extLst>
              <a:ext uri="{FF2B5EF4-FFF2-40B4-BE49-F238E27FC236}">
                <a16:creationId xmlns:a16="http://schemas.microsoft.com/office/drawing/2014/main" id="{0297326A-62A7-55CD-26F9-19460EBD034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96680" y="2393388"/>
            <a:ext cx="3356012" cy="125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500" dirty="0">
                <a:solidFill>
                  <a:srgbClr val="9BBEEE"/>
                </a:solidFill>
              </a:rPr>
              <a:t>RESULT EVALUATION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7">
          <a:extLst>
            <a:ext uri="{FF2B5EF4-FFF2-40B4-BE49-F238E27FC236}">
              <a16:creationId xmlns:a16="http://schemas.microsoft.com/office/drawing/2014/main" id="{76A9C77E-BFE0-8123-72FD-E95FFB24FE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6" name="Google Shape;1286;p61">
            <a:extLst>
              <a:ext uri="{FF2B5EF4-FFF2-40B4-BE49-F238E27FC236}">
                <a16:creationId xmlns:a16="http://schemas.microsoft.com/office/drawing/2014/main" id="{0F7CC463-22CB-9F7B-7CF7-B011D04C3063}"/>
              </a:ext>
            </a:extLst>
          </p:cNvPr>
          <p:cNvGrpSpPr/>
          <p:nvPr/>
        </p:nvGrpSpPr>
        <p:grpSpPr>
          <a:xfrm>
            <a:off x="7503608" y="-182675"/>
            <a:ext cx="1545200" cy="2082750"/>
            <a:chOff x="7484875" y="-119500"/>
            <a:chExt cx="1545200" cy="2082750"/>
          </a:xfrm>
        </p:grpSpPr>
        <p:sp>
          <p:nvSpPr>
            <p:cNvPr id="1288" name="Google Shape;1288;p61">
              <a:extLst>
                <a:ext uri="{FF2B5EF4-FFF2-40B4-BE49-F238E27FC236}">
                  <a16:creationId xmlns:a16="http://schemas.microsoft.com/office/drawing/2014/main" id="{EFEB13A9-0C20-D93D-2437-ACD6FE10E03C}"/>
                </a:ext>
              </a:extLst>
            </p:cNvPr>
            <p:cNvSpPr/>
            <p:nvPr/>
          </p:nvSpPr>
          <p:spPr>
            <a:xfrm rot="10800000" flipH="1">
              <a:off x="7484875" y="447750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61">
              <a:extLst>
                <a:ext uri="{FF2B5EF4-FFF2-40B4-BE49-F238E27FC236}">
                  <a16:creationId xmlns:a16="http://schemas.microsoft.com/office/drawing/2014/main" id="{AD0FEC80-1EF7-CE72-B2C8-C24564EB61B3}"/>
                </a:ext>
              </a:extLst>
            </p:cNvPr>
            <p:cNvSpPr/>
            <p:nvPr/>
          </p:nvSpPr>
          <p:spPr>
            <a:xfrm rot="10800000" flipH="1">
              <a:off x="8066975" y="447750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61">
              <a:extLst>
                <a:ext uri="{FF2B5EF4-FFF2-40B4-BE49-F238E27FC236}">
                  <a16:creationId xmlns:a16="http://schemas.microsoft.com/office/drawing/2014/main" id="{15496714-FE58-FCA1-A689-198B443B5BDB}"/>
                </a:ext>
              </a:extLst>
            </p:cNvPr>
            <p:cNvSpPr/>
            <p:nvPr/>
          </p:nvSpPr>
          <p:spPr>
            <a:xfrm rot="10800000" flipH="1">
              <a:off x="8649075" y="447750"/>
              <a:ext cx="381000" cy="381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61">
              <a:extLst>
                <a:ext uri="{FF2B5EF4-FFF2-40B4-BE49-F238E27FC236}">
                  <a16:creationId xmlns:a16="http://schemas.microsoft.com/office/drawing/2014/main" id="{412DDC76-CCD3-E946-06AA-C290EB6E6BA9}"/>
                </a:ext>
              </a:extLst>
            </p:cNvPr>
            <p:cNvSpPr/>
            <p:nvPr/>
          </p:nvSpPr>
          <p:spPr>
            <a:xfrm rot="10800000" flipH="1">
              <a:off x="8649075" y="1015000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61">
              <a:extLst>
                <a:ext uri="{FF2B5EF4-FFF2-40B4-BE49-F238E27FC236}">
                  <a16:creationId xmlns:a16="http://schemas.microsoft.com/office/drawing/2014/main" id="{1D908B51-3799-F983-948F-318C9DD2E519}"/>
                </a:ext>
              </a:extLst>
            </p:cNvPr>
            <p:cNvSpPr/>
            <p:nvPr/>
          </p:nvSpPr>
          <p:spPr>
            <a:xfrm rot="10800000" flipH="1">
              <a:off x="8649075" y="1582250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61">
              <a:extLst>
                <a:ext uri="{FF2B5EF4-FFF2-40B4-BE49-F238E27FC236}">
                  <a16:creationId xmlns:a16="http://schemas.microsoft.com/office/drawing/2014/main" id="{20B29C97-448E-3442-5B4C-CD6426337393}"/>
                </a:ext>
              </a:extLst>
            </p:cNvPr>
            <p:cNvSpPr/>
            <p:nvPr/>
          </p:nvSpPr>
          <p:spPr>
            <a:xfrm rot="10800000" flipH="1">
              <a:off x="8649075" y="-119500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Google Shape;402;p40">
            <a:extLst>
              <a:ext uri="{FF2B5EF4-FFF2-40B4-BE49-F238E27FC236}">
                <a16:creationId xmlns:a16="http://schemas.microsoft.com/office/drawing/2014/main" id="{C3D67779-4372-FBD6-CD56-70EC71B68464}"/>
              </a:ext>
            </a:extLst>
          </p:cNvPr>
          <p:cNvSpPr txBox="1">
            <a:spLocks/>
          </p:cNvSpPr>
          <p:nvPr/>
        </p:nvSpPr>
        <p:spPr>
          <a:xfrm>
            <a:off x="671598" y="121971"/>
            <a:ext cx="1205389" cy="44468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00" b="1" dirty="0">
                <a:solidFill>
                  <a:srgbClr val="6BBD9B"/>
                </a:solidFill>
              </a:rPr>
              <a:t>PHASE IV</a:t>
            </a:r>
          </a:p>
        </p:txBody>
      </p:sp>
      <p:pic>
        <p:nvPicPr>
          <p:cNvPr id="4" name="Picture 3" descr="A screen shot of a computer code">
            <a:extLst>
              <a:ext uri="{FF2B5EF4-FFF2-40B4-BE49-F238E27FC236}">
                <a16:creationId xmlns:a16="http://schemas.microsoft.com/office/drawing/2014/main" id="{85310F43-2EE1-45FB-DD4A-C52241FC51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978" y="528540"/>
            <a:ext cx="5949624" cy="1371535"/>
          </a:xfrm>
          <a:prstGeom prst="rect">
            <a:avLst/>
          </a:prstGeom>
        </p:spPr>
      </p:pic>
      <p:pic>
        <p:nvPicPr>
          <p:cNvPr id="5" name="Picture 4" descr="A screenshot of a computer">
            <a:extLst>
              <a:ext uri="{FF2B5EF4-FFF2-40B4-BE49-F238E27FC236}">
                <a16:creationId xmlns:a16="http://schemas.microsoft.com/office/drawing/2014/main" id="{6FA32A70-9851-DD51-294A-87530BF8D5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8231" y="1947844"/>
            <a:ext cx="6916115" cy="2591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435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9">
          <a:extLst>
            <a:ext uri="{FF2B5EF4-FFF2-40B4-BE49-F238E27FC236}">
              <a16:creationId xmlns:a16="http://schemas.microsoft.com/office/drawing/2014/main" id="{BCAB6C37-5555-7BC9-6AD4-5261FF8426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03" name="Google Shape;1703;p67">
            <a:extLst>
              <a:ext uri="{FF2B5EF4-FFF2-40B4-BE49-F238E27FC236}">
                <a16:creationId xmlns:a16="http://schemas.microsoft.com/office/drawing/2014/main" id="{0E4DF93C-4D3A-F898-686C-079676C3E398}"/>
              </a:ext>
            </a:extLst>
          </p:cNvPr>
          <p:cNvGrpSpPr/>
          <p:nvPr/>
        </p:nvGrpSpPr>
        <p:grpSpPr>
          <a:xfrm>
            <a:off x="6321321" y="100492"/>
            <a:ext cx="2696883" cy="963100"/>
            <a:chOff x="6321321" y="100492"/>
            <a:chExt cx="2696883" cy="963100"/>
          </a:xfrm>
        </p:grpSpPr>
        <p:sp>
          <p:nvSpPr>
            <p:cNvPr id="1704" name="Google Shape;1704;p67">
              <a:extLst>
                <a:ext uri="{FF2B5EF4-FFF2-40B4-BE49-F238E27FC236}">
                  <a16:creationId xmlns:a16="http://schemas.microsoft.com/office/drawing/2014/main" id="{5250197D-A724-5E67-F44A-08314AD9DEC7}"/>
                </a:ext>
              </a:extLst>
            </p:cNvPr>
            <p:cNvSpPr/>
            <p:nvPr/>
          </p:nvSpPr>
          <p:spPr>
            <a:xfrm rot="5400000" flipH="1">
              <a:off x="7468679" y="100492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67">
              <a:extLst>
                <a:ext uri="{FF2B5EF4-FFF2-40B4-BE49-F238E27FC236}">
                  <a16:creationId xmlns:a16="http://schemas.microsoft.com/office/drawing/2014/main" id="{FE72C588-5893-6517-BD6A-FC8B874F8C02}"/>
                </a:ext>
              </a:extLst>
            </p:cNvPr>
            <p:cNvSpPr/>
            <p:nvPr/>
          </p:nvSpPr>
          <p:spPr>
            <a:xfrm rot="5400000" flipH="1">
              <a:off x="8035929" y="100492"/>
              <a:ext cx="381000" cy="381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67">
              <a:extLst>
                <a:ext uri="{FF2B5EF4-FFF2-40B4-BE49-F238E27FC236}">
                  <a16:creationId xmlns:a16="http://schemas.microsoft.com/office/drawing/2014/main" id="{2D646053-7B6F-C89C-78C4-5F9994B0B512}"/>
                </a:ext>
              </a:extLst>
            </p:cNvPr>
            <p:cNvSpPr/>
            <p:nvPr/>
          </p:nvSpPr>
          <p:spPr>
            <a:xfrm rot="5400000" flipH="1">
              <a:off x="6901429" y="100492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67">
              <a:extLst>
                <a:ext uri="{FF2B5EF4-FFF2-40B4-BE49-F238E27FC236}">
                  <a16:creationId xmlns:a16="http://schemas.microsoft.com/office/drawing/2014/main" id="{9F0CD168-8CBE-8F2E-A294-0C9A19DA3591}"/>
                </a:ext>
              </a:extLst>
            </p:cNvPr>
            <p:cNvSpPr/>
            <p:nvPr/>
          </p:nvSpPr>
          <p:spPr>
            <a:xfrm rot="5400000" flipH="1">
              <a:off x="8637204" y="100492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67">
              <a:extLst>
                <a:ext uri="{FF2B5EF4-FFF2-40B4-BE49-F238E27FC236}">
                  <a16:creationId xmlns:a16="http://schemas.microsoft.com/office/drawing/2014/main" id="{025AA41D-1D2B-10CF-9500-16B819769E6F}"/>
                </a:ext>
              </a:extLst>
            </p:cNvPr>
            <p:cNvSpPr/>
            <p:nvPr/>
          </p:nvSpPr>
          <p:spPr>
            <a:xfrm rot="5400000" flipH="1">
              <a:off x="8637204" y="682592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67">
              <a:extLst>
                <a:ext uri="{FF2B5EF4-FFF2-40B4-BE49-F238E27FC236}">
                  <a16:creationId xmlns:a16="http://schemas.microsoft.com/office/drawing/2014/main" id="{DCD2E1E3-7DCC-3B53-4DB6-95E4C45CFB32}"/>
                </a:ext>
              </a:extLst>
            </p:cNvPr>
            <p:cNvSpPr/>
            <p:nvPr/>
          </p:nvSpPr>
          <p:spPr>
            <a:xfrm rot="5400000" flipH="1">
              <a:off x="6321321" y="100492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 descr="A screenshot of a computer">
            <a:extLst>
              <a:ext uri="{FF2B5EF4-FFF2-40B4-BE49-F238E27FC236}">
                <a16:creationId xmlns:a16="http://schemas.microsoft.com/office/drawing/2014/main" id="{2ACA12FB-56D6-434B-3449-4EDC646DFA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809" y="500034"/>
            <a:ext cx="8307538" cy="2156283"/>
          </a:xfrm>
          <a:prstGeom prst="rect">
            <a:avLst/>
          </a:prstGeom>
        </p:spPr>
      </p:pic>
      <p:pic>
        <p:nvPicPr>
          <p:cNvPr id="4" name="Picture 3" descr="A screenshot of a computer">
            <a:extLst>
              <a:ext uri="{FF2B5EF4-FFF2-40B4-BE49-F238E27FC236}">
                <a16:creationId xmlns:a16="http://schemas.microsoft.com/office/drawing/2014/main" id="{DA1F8789-F69A-A086-F6FE-24425BA738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260" y="2707515"/>
            <a:ext cx="8347087" cy="2076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4953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4">
          <a:extLst>
            <a:ext uri="{FF2B5EF4-FFF2-40B4-BE49-F238E27FC236}">
              <a16:creationId xmlns:a16="http://schemas.microsoft.com/office/drawing/2014/main" id="{D7FA3D27-3A39-4D03-2DD3-13C236F3D0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17" name="Google Shape;1717;p68">
            <a:extLst>
              <a:ext uri="{FF2B5EF4-FFF2-40B4-BE49-F238E27FC236}">
                <a16:creationId xmlns:a16="http://schemas.microsoft.com/office/drawing/2014/main" id="{D9597275-F01E-FA92-DBE8-1E4EF8C73D20}"/>
              </a:ext>
            </a:extLst>
          </p:cNvPr>
          <p:cNvGrpSpPr/>
          <p:nvPr/>
        </p:nvGrpSpPr>
        <p:grpSpPr>
          <a:xfrm rot="-5400000">
            <a:off x="6868242" y="2008390"/>
            <a:ext cx="2697341" cy="3319325"/>
            <a:chOff x="7211667" y="-1328208"/>
            <a:chExt cx="2697341" cy="3319325"/>
          </a:xfrm>
        </p:grpSpPr>
        <p:grpSp>
          <p:nvGrpSpPr>
            <p:cNvPr id="1718" name="Google Shape;1718;p68">
              <a:extLst>
                <a:ext uri="{FF2B5EF4-FFF2-40B4-BE49-F238E27FC236}">
                  <a16:creationId xmlns:a16="http://schemas.microsoft.com/office/drawing/2014/main" id="{7F536B8B-082B-7E7E-F707-FB6F65050F42}"/>
                </a:ext>
              </a:extLst>
            </p:cNvPr>
            <p:cNvGrpSpPr/>
            <p:nvPr/>
          </p:nvGrpSpPr>
          <p:grpSpPr>
            <a:xfrm>
              <a:off x="7814908" y="-1328208"/>
              <a:ext cx="2094100" cy="3319325"/>
              <a:chOff x="7814908" y="-1328208"/>
              <a:chExt cx="2094100" cy="3319325"/>
            </a:xfrm>
          </p:grpSpPr>
          <p:sp>
            <p:nvSpPr>
              <p:cNvPr id="1719" name="Google Shape;1719;p68">
                <a:extLst>
                  <a:ext uri="{FF2B5EF4-FFF2-40B4-BE49-F238E27FC236}">
                    <a16:creationId xmlns:a16="http://schemas.microsoft.com/office/drawing/2014/main" id="{9D461D16-131D-A3A1-3BE1-66C7F366D8E9}"/>
                  </a:ext>
                </a:extLst>
              </p:cNvPr>
              <p:cNvSpPr/>
              <p:nvPr/>
            </p:nvSpPr>
            <p:spPr>
              <a:xfrm>
                <a:off x="7814908" y="1042867"/>
                <a:ext cx="381000" cy="3810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0" name="Google Shape;1720;p68">
                <a:extLst>
                  <a:ext uri="{FF2B5EF4-FFF2-40B4-BE49-F238E27FC236}">
                    <a16:creationId xmlns:a16="http://schemas.microsoft.com/office/drawing/2014/main" id="{A757B94D-5A4C-A44F-3C88-7B790DB91BA5}"/>
                  </a:ext>
                </a:extLst>
              </p:cNvPr>
              <p:cNvSpPr/>
              <p:nvPr/>
            </p:nvSpPr>
            <p:spPr>
              <a:xfrm>
                <a:off x="8397008" y="1042867"/>
                <a:ext cx="381000" cy="3810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1" name="Google Shape;1721;p68">
                <a:extLst>
                  <a:ext uri="{FF2B5EF4-FFF2-40B4-BE49-F238E27FC236}">
                    <a16:creationId xmlns:a16="http://schemas.microsoft.com/office/drawing/2014/main" id="{7F34E4F3-8FAA-E37B-B8F6-F1D6E86A6B02}"/>
                  </a:ext>
                </a:extLst>
              </p:cNvPr>
              <p:cNvSpPr/>
              <p:nvPr/>
            </p:nvSpPr>
            <p:spPr>
              <a:xfrm>
                <a:off x="8397008" y="475617"/>
                <a:ext cx="381000" cy="381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2" name="Google Shape;1722;p68">
                <a:extLst>
                  <a:ext uri="{FF2B5EF4-FFF2-40B4-BE49-F238E27FC236}">
                    <a16:creationId xmlns:a16="http://schemas.microsoft.com/office/drawing/2014/main" id="{6457B11A-F088-38F0-DC48-9AF27F2B4413}"/>
                  </a:ext>
                </a:extLst>
              </p:cNvPr>
              <p:cNvSpPr/>
              <p:nvPr/>
            </p:nvSpPr>
            <p:spPr>
              <a:xfrm>
                <a:off x="8397008" y="1610117"/>
                <a:ext cx="381000" cy="3810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5" name="Google Shape;1725;p68">
                <a:extLst>
                  <a:ext uri="{FF2B5EF4-FFF2-40B4-BE49-F238E27FC236}">
                    <a16:creationId xmlns:a16="http://schemas.microsoft.com/office/drawing/2014/main" id="{9B8D5472-22B4-E3FB-EA5B-0965552F91A7}"/>
                  </a:ext>
                </a:extLst>
              </p:cNvPr>
              <p:cNvSpPr/>
              <p:nvPr/>
            </p:nvSpPr>
            <p:spPr>
              <a:xfrm>
                <a:off x="8397008" y="-125658"/>
                <a:ext cx="381000" cy="3810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7" name="Google Shape;1727;p68">
                <a:extLst>
                  <a:ext uri="{FF2B5EF4-FFF2-40B4-BE49-F238E27FC236}">
                    <a16:creationId xmlns:a16="http://schemas.microsoft.com/office/drawing/2014/main" id="{9A2B89FD-98C0-F2EF-1BEB-AE00E2367780}"/>
                  </a:ext>
                </a:extLst>
              </p:cNvPr>
              <p:cNvSpPr/>
              <p:nvPr/>
            </p:nvSpPr>
            <p:spPr>
              <a:xfrm>
                <a:off x="9528008" y="1042867"/>
                <a:ext cx="381000" cy="3810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8" name="Google Shape;1728;p68">
                <a:extLst>
                  <a:ext uri="{FF2B5EF4-FFF2-40B4-BE49-F238E27FC236}">
                    <a16:creationId xmlns:a16="http://schemas.microsoft.com/office/drawing/2014/main" id="{604C8317-BF21-63DD-650D-3C7928B07765}"/>
                  </a:ext>
                </a:extLst>
              </p:cNvPr>
              <p:cNvSpPr/>
              <p:nvPr/>
            </p:nvSpPr>
            <p:spPr>
              <a:xfrm>
                <a:off x="8397008" y="-726933"/>
                <a:ext cx="381000" cy="3810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0" name="Google Shape;1730;p68">
                <a:extLst>
                  <a:ext uri="{FF2B5EF4-FFF2-40B4-BE49-F238E27FC236}">
                    <a16:creationId xmlns:a16="http://schemas.microsoft.com/office/drawing/2014/main" id="{3854A799-B05B-EE38-7A96-00C413D9E524}"/>
                  </a:ext>
                </a:extLst>
              </p:cNvPr>
              <p:cNvSpPr/>
              <p:nvPr/>
            </p:nvSpPr>
            <p:spPr>
              <a:xfrm>
                <a:off x="8397008" y="-1328208"/>
                <a:ext cx="381000" cy="3810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31" name="Google Shape;1731;p68">
              <a:extLst>
                <a:ext uri="{FF2B5EF4-FFF2-40B4-BE49-F238E27FC236}">
                  <a16:creationId xmlns:a16="http://schemas.microsoft.com/office/drawing/2014/main" id="{B05881EB-ADC7-4856-DA62-E18B60CDABF0}"/>
                </a:ext>
              </a:extLst>
            </p:cNvPr>
            <p:cNvSpPr/>
            <p:nvPr/>
          </p:nvSpPr>
          <p:spPr>
            <a:xfrm>
              <a:off x="7814908" y="-125658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68">
              <a:extLst>
                <a:ext uri="{FF2B5EF4-FFF2-40B4-BE49-F238E27FC236}">
                  <a16:creationId xmlns:a16="http://schemas.microsoft.com/office/drawing/2014/main" id="{44E2FD04-57EA-4871-0D22-53213C17AB68}"/>
                </a:ext>
              </a:extLst>
            </p:cNvPr>
            <p:cNvSpPr/>
            <p:nvPr/>
          </p:nvSpPr>
          <p:spPr>
            <a:xfrm>
              <a:off x="7211667" y="-125658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 descr="A screenshot of a computer">
            <a:extLst>
              <a:ext uri="{FF2B5EF4-FFF2-40B4-BE49-F238E27FC236}">
                <a16:creationId xmlns:a16="http://schemas.microsoft.com/office/drawing/2014/main" id="{D3B77C6C-7E7E-F3DD-DD4B-0DB8BFCC07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323" y="631772"/>
            <a:ext cx="8744003" cy="25952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67C14BA-4B2A-82EF-9307-64C5686F1E23}"/>
              </a:ext>
            </a:extLst>
          </p:cNvPr>
          <p:cNvSpPr txBox="1"/>
          <p:nvPr/>
        </p:nvSpPr>
        <p:spPr>
          <a:xfrm>
            <a:off x="2534573" y="3532038"/>
            <a:ext cx="2437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rgbClr val="9BBEEE"/>
                </a:solidFill>
              </a:rPr>
              <a:t>FINAL OUTPUT</a:t>
            </a:r>
          </a:p>
        </p:txBody>
      </p:sp>
    </p:spTree>
    <p:extLst>
      <p:ext uri="{BB962C8B-B14F-4D97-AF65-F5344CB8AC3E}">
        <p14:creationId xmlns:p14="http://schemas.microsoft.com/office/powerpoint/2010/main" val="29541097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6"/>
          <p:cNvSpPr/>
          <p:nvPr/>
        </p:nvSpPr>
        <p:spPr>
          <a:xfrm>
            <a:off x="5201695" y="1129466"/>
            <a:ext cx="667800" cy="6678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36"/>
          <p:cNvSpPr/>
          <p:nvPr/>
        </p:nvSpPr>
        <p:spPr>
          <a:xfrm>
            <a:off x="773050" y="2921065"/>
            <a:ext cx="667800" cy="6678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p36"/>
          <p:cNvSpPr/>
          <p:nvPr/>
        </p:nvSpPr>
        <p:spPr>
          <a:xfrm>
            <a:off x="5209859" y="2911339"/>
            <a:ext cx="667800" cy="6678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p36"/>
          <p:cNvSpPr/>
          <p:nvPr/>
        </p:nvSpPr>
        <p:spPr>
          <a:xfrm>
            <a:off x="773050" y="1139192"/>
            <a:ext cx="667800" cy="6678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36"/>
          <p:cNvSpPr txBox="1">
            <a:spLocks noGrp="1"/>
          </p:cNvSpPr>
          <p:nvPr>
            <p:ph type="subTitle" idx="16"/>
          </p:nvPr>
        </p:nvSpPr>
        <p:spPr>
          <a:xfrm>
            <a:off x="715100" y="1801634"/>
            <a:ext cx="3742600" cy="5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PROCESS OVERVIEW</a:t>
            </a:r>
            <a:endParaRPr dirty="0"/>
          </a:p>
        </p:txBody>
      </p:sp>
      <p:sp>
        <p:nvSpPr>
          <p:cNvPr id="289" name="Google Shape;289;p36"/>
          <p:cNvSpPr txBox="1">
            <a:spLocks noGrp="1"/>
          </p:cNvSpPr>
          <p:nvPr>
            <p:ph type="title"/>
          </p:nvPr>
        </p:nvSpPr>
        <p:spPr>
          <a:xfrm>
            <a:off x="762475" y="1208117"/>
            <a:ext cx="6678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01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290" name="Google Shape;290;p36"/>
          <p:cNvSpPr txBox="1">
            <a:spLocks noGrp="1"/>
          </p:cNvSpPr>
          <p:nvPr>
            <p:ph type="subTitle" idx="1"/>
          </p:nvPr>
        </p:nvSpPr>
        <p:spPr>
          <a:xfrm>
            <a:off x="715100" y="2206442"/>
            <a:ext cx="2331600" cy="48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Brief of Summary </a:t>
            </a:r>
          </a:p>
        </p:txBody>
      </p:sp>
      <p:sp>
        <p:nvSpPr>
          <p:cNvPr id="291" name="Google Shape;291;p36"/>
          <p:cNvSpPr txBox="1">
            <a:spLocks noGrp="1"/>
          </p:cNvSpPr>
          <p:nvPr>
            <p:ph type="title" idx="2"/>
          </p:nvPr>
        </p:nvSpPr>
        <p:spPr>
          <a:xfrm>
            <a:off x="5249253" y="1198391"/>
            <a:ext cx="5727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02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292" name="Google Shape;292;p36"/>
          <p:cNvSpPr txBox="1">
            <a:spLocks noGrp="1"/>
          </p:cNvSpPr>
          <p:nvPr>
            <p:ph type="subTitle" idx="3"/>
          </p:nvPr>
        </p:nvSpPr>
        <p:spPr>
          <a:xfrm>
            <a:off x="5075145" y="2196716"/>
            <a:ext cx="2331600" cy="48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Performing EDA</a:t>
            </a:r>
          </a:p>
        </p:txBody>
      </p:sp>
      <p:sp>
        <p:nvSpPr>
          <p:cNvPr id="295" name="Google Shape;295;p36"/>
          <p:cNvSpPr txBox="1">
            <a:spLocks noGrp="1"/>
          </p:cNvSpPr>
          <p:nvPr>
            <p:ph type="title" idx="6"/>
          </p:nvPr>
        </p:nvSpPr>
        <p:spPr>
          <a:xfrm>
            <a:off x="762483" y="2983772"/>
            <a:ext cx="6678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2"/>
                </a:solidFill>
              </a:rPr>
              <a:t>03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296" name="Google Shape;296;p36"/>
          <p:cNvSpPr txBox="1">
            <a:spLocks noGrp="1"/>
          </p:cNvSpPr>
          <p:nvPr>
            <p:ph type="subTitle" idx="7"/>
          </p:nvPr>
        </p:nvSpPr>
        <p:spPr>
          <a:xfrm>
            <a:off x="720000" y="3995682"/>
            <a:ext cx="3737700" cy="5858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Building and Training a Machine Learning Model to Predict Loan Approvals.</a:t>
            </a:r>
            <a:endParaRPr lang="en-US" dirty="0">
              <a:solidFill>
                <a:srgbClr val="666666"/>
              </a:solidFill>
            </a:endParaRPr>
          </a:p>
        </p:txBody>
      </p:sp>
      <p:sp>
        <p:nvSpPr>
          <p:cNvPr id="297" name="Google Shape;297;p36"/>
          <p:cNvSpPr txBox="1">
            <a:spLocks noGrp="1"/>
          </p:cNvSpPr>
          <p:nvPr>
            <p:ph type="title" idx="8"/>
          </p:nvPr>
        </p:nvSpPr>
        <p:spPr>
          <a:xfrm>
            <a:off x="5249241" y="2980287"/>
            <a:ext cx="620254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2"/>
                </a:solidFill>
              </a:rPr>
              <a:t>04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298" name="Google Shape;298;p36"/>
          <p:cNvSpPr txBox="1">
            <a:spLocks noGrp="1"/>
          </p:cNvSpPr>
          <p:nvPr>
            <p:ph type="subTitle" idx="9"/>
          </p:nvPr>
        </p:nvSpPr>
        <p:spPr>
          <a:xfrm>
            <a:off x="5080044" y="3985957"/>
            <a:ext cx="3443469" cy="5632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Assessing Model Accuracy and Performance on Loan Predictions.</a:t>
            </a:r>
          </a:p>
        </p:txBody>
      </p:sp>
      <p:sp>
        <p:nvSpPr>
          <p:cNvPr id="301" name="Google Shape;301;p36"/>
          <p:cNvSpPr txBox="1">
            <a:spLocks noGrp="1"/>
          </p:cNvSpPr>
          <p:nvPr>
            <p:ph type="title" idx="15"/>
          </p:nvPr>
        </p:nvSpPr>
        <p:spPr>
          <a:xfrm>
            <a:off x="720000" y="243793"/>
            <a:ext cx="2326700" cy="6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AGENDA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302" name="Google Shape;302;p36"/>
          <p:cNvSpPr txBox="1">
            <a:spLocks noGrp="1"/>
          </p:cNvSpPr>
          <p:nvPr>
            <p:ph type="subTitle" idx="17"/>
          </p:nvPr>
        </p:nvSpPr>
        <p:spPr>
          <a:xfrm>
            <a:off x="5080046" y="1791908"/>
            <a:ext cx="3145003" cy="5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ANALYSIS</a:t>
            </a:r>
            <a:endParaRPr dirty="0"/>
          </a:p>
        </p:txBody>
      </p:sp>
      <p:sp>
        <p:nvSpPr>
          <p:cNvPr id="304" name="Google Shape;304;p36"/>
          <p:cNvSpPr txBox="1">
            <a:spLocks noGrp="1"/>
          </p:cNvSpPr>
          <p:nvPr>
            <p:ph type="subTitle" idx="19"/>
          </p:nvPr>
        </p:nvSpPr>
        <p:spPr>
          <a:xfrm>
            <a:off x="715099" y="3595785"/>
            <a:ext cx="4061007" cy="58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MODEL DEVELOPMENT</a:t>
            </a:r>
            <a:endParaRPr dirty="0"/>
          </a:p>
        </p:txBody>
      </p:sp>
      <p:sp>
        <p:nvSpPr>
          <p:cNvPr id="305" name="Google Shape;305;p36"/>
          <p:cNvSpPr txBox="1">
            <a:spLocks noGrp="1"/>
          </p:cNvSpPr>
          <p:nvPr>
            <p:ph type="subTitle" idx="20"/>
          </p:nvPr>
        </p:nvSpPr>
        <p:spPr>
          <a:xfrm>
            <a:off x="5080050" y="3586059"/>
            <a:ext cx="3819021" cy="58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RESULT EVALUATION</a:t>
            </a:r>
            <a:endParaRPr dirty="0"/>
          </a:p>
        </p:txBody>
      </p:sp>
      <p:grpSp>
        <p:nvGrpSpPr>
          <p:cNvPr id="307" name="Google Shape;307;p36"/>
          <p:cNvGrpSpPr/>
          <p:nvPr/>
        </p:nvGrpSpPr>
        <p:grpSpPr>
          <a:xfrm>
            <a:off x="6713050" y="-153850"/>
            <a:ext cx="2659600" cy="2199475"/>
            <a:chOff x="6713050" y="-153850"/>
            <a:chExt cx="2659600" cy="2199475"/>
          </a:xfrm>
        </p:grpSpPr>
        <p:sp>
          <p:nvSpPr>
            <p:cNvPr id="308" name="Google Shape;308;p36"/>
            <p:cNvSpPr/>
            <p:nvPr/>
          </p:nvSpPr>
          <p:spPr>
            <a:xfrm rot="10800000">
              <a:off x="8991650" y="-153850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36"/>
            <p:cNvSpPr/>
            <p:nvPr/>
          </p:nvSpPr>
          <p:spPr>
            <a:xfrm rot="10800000">
              <a:off x="8409550" y="-153850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36"/>
            <p:cNvSpPr/>
            <p:nvPr/>
          </p:nvSpPr>
          <p:spPr>
            <a:xfrm rot="10800000">
              <a:off x="8409550" y="413400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36"/>
            <p:cNvSpPr/>
            <p:nvPr/>
          </p:nvSpPr>
          <p:spPr>
            <a:xfrm rot="10800000">
              <a:off x="7844050" y="413400"/>
              <a:ext cx="381000" cy="381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36"/>
            <p:cNvSpPr/>
            <p:nvPr/>
          </p:nvSpPr>
          <p:spPr>
            <a:xfrm rot="10800000">
              <a:off x="7278550" y="413400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36"/>
            <p:cNvSpPr/>
            <p:nvPr/>
          </p:nvSpPr>
          <p:spPr>
            <a:xfrm rot="10800000">
              <a:off x="8409550" y="1014675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36"/>
            <p:cNvSpPr/>
            <p:nvPr/>
          </p:nvSpPr>
          <p:spPr>
            <a:xfrm rot="10800000">
              <a:off x="6713050" y="413400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36"/>
            <p:cNvSpPr/>
            <p:nvPr/>
          </p:nvSpPr>
          <p:spPr>
            <a:xfrm rot="10800000">
              <a:off x="7278550" y="-153850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36"/>
            <p:cNvSpPr/>
            <p:nvPr/>
          </p:nvSpPr>
          <p:spPr>
            <a:xfrm rot="10800000">
              <a:off x="8409550" y="1664625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36"/>
            <p:cNvSpPr/>
            <p:nvPr/>
          </p:nvSpPr>
          <p:spPr>
            <a:xfrm rot="10800000">
              <a:off x="7844050" y="1030100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2">
          <a:extLst>
            <a:ext uri="{FF2B5EF4-FFF2-40B4-BE49-F238E27FC236}">
              <a16:creationId xmlns:a16="http://schemas.microsoft.com/office/drawing/2014/main" id="{18FD9BD2-0B83-7896-D06D-C97DFCDBD3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p50">
            <a:extLst>
              <a:ext uri="{FF2B5EF4-FFF2-40B4-BE49-F238E27FC236}">
                <a16:creationId xmlns:a16="http://schemas.microsoft.com/office/drawing/2014/main" id="{2A3ED3FB-C096-6A57-A2CC-1C4D00B58F9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321481" y="748582"/>
            <a:ext cx="3544464" cy="97073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0.6146%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804" name="Google Shape;804;p50">
            <a:extLst>
              <a:ext uri="{FF2B5EF4-FFF2-40B4-BE49-F238E27FC236}">
                <a16:creationId xmlns:a16="http://schemas.microsoft.com/office/drawing/2014/main" id="{1557DAF5-7DB2-8712-BC33-2778625F1544}"/>
              </a:ext>
            </a:extLst>
          </p:cNvPr>
          <p:cNvSpPr/>
          <p:nvPr/>
        </p:nvSpPr>
        <p:spPr>
          <a:xfrm rot="10800000">
            <a:off x="1213725" y="99450"/>
            <a:ext cx="381000" cy="381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5" name="Google Shape;805;p50">
            <a:extLst>
              <a:ext uri="{FF2B5EF4-FFF2-40B4-BE49-F238E27FC236}">
                <a16:creationId xmlns:a16="http://schemas.microsoft.com/office/drawing/2014/main" id="{1489EA4C-D010-488D-8336-0A2CDB1D51B8}"/>
              </a:ext>
            </a:extLst>
          </p:cNvPr>
          <p:cNvSpPr/>
          <p:nvPr/>
        </p:nvSpPr>
        <p:spPr>
          <a:xfrm rot="10800000">
            <a:off x="631625" y="99450"/>
            <a:ext cx="381000" cy="381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6" name="Google Shape;806;p50">
            <a:extLst>
              <a:ext uri="{FF2B5EF4-FFF2-40B4-BE49-F238E27FC236}">
                <a16:creationId xmlns:a16="http://schemas.microsoft.com/office/drawing/2014/main" id="{525DA661-F5B0-1F67-D397-F2C8D189BC21}"/>
              </a:ext>
            </a:extLst>
          </p:cNvPr>
          <p:cNvSpPr/>
          <p:nvPr/>
        </p:nvSpPr>
        <p:spPr>
          <a:xfrm rot="10800000">
            <a:off x="49525" y="99450"/>
            <a:ext cx="381000" cy="381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7" name="Google Shape;807;p50">
            <a:extLst>
              <a:ext uri="{FF2B5EF4-FFF2-40B4-BE49-F238E27FC236}">
                <a16:creationId xmlns:a16="http://schemas.microsoft.com/office/drawing/2014/main" id="{871C260A-5BBA-680B-EA5D-17BFDD093970}"/>
              </a:ext>
            </a:extLst>
          </p:cNvPr>
          <p:cNvSpPr/>
          <p:nvPr/>
        </p:nvSpPr>
        <p:spPr>
          <a:xfrm rot="10800000">
            <a:off x="631625" y="666700"/>
            <a:ext cx="381000" cy="381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8" name="Google Shape;808;p50">
            <a:extLst>
              <a:ext uri="{FF2B5EF4-FFF2-40B4-BE49-F238E27FC236}">
                <a16:creationId xmlns:a16="http://schemas.microsoft.com/office/drawing/2014/main" id="{50777CD6-47C6-CA1D-720B-A1C32E8CA202}"/>
              </a:ext>
            </a:extLst>
          </p:cNvPr>
          <p:cNvSpPr/>
          <p:nvPr/>
        </p:nvSpPr>
        <p:spPr>
          <a:xfrm rot="10800000">
            <a:off x="631625" y="1233950"/>
            <a:ext cx="381000" cy="381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9" name="Google Shape;809;p50">
            <a:extLst>
              <a:ext uri="{FF2B5EF4-FFF2-40B4-BE49-F238E27FC236}">
                <a16:creationId xmlns:a16="http://schemas.microsoft.com/office/drawing/2014/main" id="{941C9B2A-4832-20BF-86CC-9037432EF873}"/>
              </a:ext>
            </a:extLst>
          </p:cNvPr>
          <p:cNvSpPr/>
          <p:nvPr/>
        </p:nvSpPr>
        <p:spPr>
          <a:xfrm rot="10800000">
            <a:off x="631625" y="-467800"/>
            <a:ext cx="381000" cy="381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0" name="Google Shape;810;p50">
            <a:extLst>
              <a:ext uri="{FF2B5EF4-FFF2-40B4-BE49-F238E27FC236}">
                <a16:creationId xmlns:a16="http://schemas.microsoft.com/office/drawing/2014/main" id="{721FB7D4-8202-020B-0037-BA96EF111697}"/>
              </a:ext>
            </a:extLst>
          </p:cNvPr>
          <p:cNvSpPr/>
          <p:nvPr/>
        </p:nvSpPr>
        <p:spPr>
          <a:xfrm rot="10800000">
            <a:off x="631625" y="1801200"/>
            <a:ext cx="381000" cy="381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1" name="Google Shape;811;p50">
            <a:extLst>
              <a:ext uri="{FF2B5EF4-FFF2-40B4-BE49-F238E27FC236}">
                <a16:creationId xmlns:a16="http://schemas.microsoft.com/office/drawing/2014/main" id="{07E685CC-5EB1-C5E2-5487-232345143AB1}"/>
              </a:ext>
            </a:extLst>
          </p:cNvPr>
          <p:cNvSpPr/>
          <p:nvPr/>
        </p:nvSpPr>
        <p:spPr>
          <a:xfrm rot="10800000">
            <a:off x="631625" y="2368450"/>
            <a:ext cx="381000" cy="381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2" name="Google Shape;812;p50">
            <a:extLst>
              <a:ext uri="{FF2B5EF4-FFF2-40B4-BE49-F238E27FC236}">
                <a16:creationId xmlns:a16="http://schemas.microsoft.com/office/drawing/2014/main" id="{BA19342A-4024-ABBE-D07E-6D5825BC7CDC}"/>
              </a:ext>
            </a:extLst>
          </p:cNvPr>
          <p:cNvSpPr/>
          <p:nvPr/>
        </p:nvSpPr>
        <p:spPr>
          <a:xfrm rot="10800000">
            <a:off x="631625" y="2935700"/>
            <a:ext cx="381000" cy="381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3" name="Google Shape;813;p50">
            <a:extLst>
              <a:ext uri="{FF2B5EF4-FFF2-40B4-BE49-F238E27FC236}">
                <a16:creationId xmlns:a16="http://schemas.microsoft.com/office/drawing/2014/main" id="{5A18E18E-E228-34F6-CC98-CF28A37EBDE2}"/>
              </a:ext>
            </a:extLst>
          </p:cNvPr>
          <p:cNvSpPr/>
          <p:nvPr/>
        </p:nvSpPr>
        <p:spPr>
          <a:xfrm rot="10800000">
            <a:off x="631625" y="3502950"/>
            <a:ext cx="381000" cy="381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16" name="Google Shape;816;p50">
            <a:extLst>
              <a:ext uri="{FF2B5EF4-FFF2-40B4-BE49-F238E27FC236}">
                <a16:creationId xmlns:a16="http://schemas.microsoft.com/office/drawing/2014/main" id="{D8005D10-1F37-4D76-E47D-74B44805CA9B}"/>
              </a:ext>
            </a:extLst>
          </p:cNvPr>
          <p:cNvGrpSpPr/>
          <p:nvPr/>
        </p:nvGrpSpPr>
        <p:grpSpPr>
          <a:xfrm>
            <a:off x="6300913" y="2935688"/>
            <a:ext cx="2752075" cy="2077500"/>
            <a:chOff x="6300913" y="2935688"/>
            <a:chExt cx="2752075" cy="2077500"/>
          </a:xfrm>
        </p:grpSpPr>
        <p:sp>
          <p:nvSpPr>
            <p:cNvPr id="817" name="Google Shape;817;p50">
              <a:extLst>
                <a:ext uri="{FF2B5EF4-FFF2-40B4-BE49-F238E27FC236}">
                  <a16:creationId xmlns:a16="http://schemas.microsoft.com/office/drawing/2014/main" id="{8123E793-39A6-3613-7CC7-84A4E39F43BA}"/>
                </a:ext>
              </a:extLst>
            </p:cNvPr>
            <p:cNvSpPr/>
            <p:nvPr/>
          </p:nvSpPr>
          <p:spPr>
            <a:xfrm rot="-5400000">
              <a:off x="8671988" y="4632188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50">
              <a:extLst>
                <a:ext uri="{FF2B5EF4-FFF2-40B4-BE49-F238E27FC236}">
                  <a16:creationId xmlns:a16="http://schemas.microsoft.com/office/drawing/2014/main" id="{3BFFC6A2-DE20-4804-B274-AD6B774CF2D9}"/>
                </a:ext>
              </a:extLst>
            </p:cNvPr>
            <p:cNvSpPr/>
            <p:nvPr/>
          </p:nvSpPr>
          <p:spPr>
            <a:xfrm rot="-5400000">
              <a:off x="8104738" y="4632188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50">
              <a:extLst>
                <a:ext uri="{FF2B5EF4-FFF2-40B4-BE49-F238E27FC236}">
                  <a16:creationId xmlns:a16="http://schemas.microsoft.com/office/drawing/2014/main" id="{060CC2DC-CEC9-B417-A2D1-906E91C2E168}"/>
                </a:ext>
              </a:extLst>
            </p:cNvPr>
            <p:cNvSpPr/>
            <p:nvPr/>
          </p:nvSpPr>
          <p:spPr>
            <a:xfrm rot="-5400000">
              <a:off x="8104738" y="4066688"/>
              <a:ext cx="381000" cy="381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50">
              <a:extLst>
                <a:ext uri="{FF2B5EF4-FFF2-40B4-BE49-F238E27FC236}">
                  <a16:creationId xmlns:a16="http://schemas.microsoft.com/office/drawing/2014/main" id="{48A3F001-5871-19BB-E99C-B2C6FE584490}"/>
                </a:ext>
              </a:extLst>
            </p:cNvPr>
            <p:cNvSpPr/>
            <p:nvPr/>
          </p:nvSpPr>
          <p:spPr>
            <a:xfrm rot="-5400000">
              <a:off x="8104738" y="3501188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50">
              <a:extLst>
                <a:ext uri="{FF2B5EF4-FFF2-40B4-BE49-F238E27FC236}">
                  <a16:creationId xmlns:a16="http://schemas.microsoft.com/office/drawing/2014/main" id="{95AD80E4-1B49-F82E-F017-F4F4A5EF44C1}"/>
                </a:ext>
              </a:extLst>
            </p:cNvPr>
            <p:cNvSpPr/>
            <p:nvPr/>
          </p:nvSpPr>
          <p:spPr>
            <a:xfrm rot="-5400000">
              <a:off x="7503463" y="4632188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50">
              <a:extLst>
                <a:ext uri="{FF2B5EF4-FFF2-40B4-BE49-F238E27FC236}">
                  <a16:creationId xmlns:a16="http://schemas.microsoft.com/office/drawing/2014/main" id="{5C23B1BF-A15B-CF04-5DFD-59D3652E8931}"/>
                </a:ext>
              </a:extLst>
            </p:cNvPr>
            <p:cNvSpPr/>
            <p:nvPr/>
          </p:nvSpPr>
          <p:spPr>
            <a:xfrm rot="-5400000">
              <a:off x="7503463" y="4043788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50">
              <a:extLst>
                <a:ext uri="{FF2B5EF4-FFF2-40B4-BE49-F238E27FC236}">
                  <a16:creationId xmlns:a16="http://schemas.microsoft.com/office/drawing/2014/main" id="{1DD2E5E8-1D1B-1B33-8264-A7D7945C3F83}"/>
                </a:ext>
              </a:extLst>
            </p:cNvPr>
            <p:cNvSpPr/>
            <p:nvPr/>
          </p:nvSpPr>
          <p:spPr>
            <a:xfrm rot="-5400000">
              <a:off x="8671988" y="3501188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50">
              <a:extLst>
                <a:ext uri="{FF2B5EF4-FFF2-40B4-BE49-F238E27FC236}">
                  <a16:creationId xmlns:a16="http://schemas.microsoft.com/office/drawing/2014/main" id="{76B61750-6A5E-BE46-D7C9-3F51EB8764A1}"/>
                </a:ext>
              </a:extLst>
            </p:cNvPr>
            <p:cNvSpPr/>
            <p:nvPr/>
          </p:nvSpPr>
          <p:spPr>
            <a:xfrm rot="-5400000">
              <a:off x="6902188" y="4043788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50">
              <a:extLst>
                <a:ext uri="{FF2B5EF4-FFF2-40B4-BE49-F238E27FC236}">
                  <a16:creationId xmlns:a16="http://schemas.microsoft.com/office/drawing/2014/main" id="{2403AA74-46F6-414D-7A2D-BBB409A6CE13}"/>
                </a:ext>
              </a:extLst>
            </p:cNvPr>
            <p:cNvSpPr/>
            <p:nvPr/>
          </p:nvSpPr>
          <p:spPr>
            <a:xfrm rot="-5400000">
              <a:off x="6300913" y="4043788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50">
              <a:extLst>
                <a:ext uri="{FF2B5EF4-FFF2-40B4-BE49-F238E27FC236}">
                  <a16:creationId xmlns:a16="http://schemas.microsoft.com/office/drawing/2014/main" id="{F4BDD495-C7CA-107E-F971-46B0B56622F6}"/>
                </a:ext>
              </a:extLst>
            </p:cNvPr>
            <p:cNvSpPr/>
            <p:nvPr/>
          </p:nvSpPr>
          <p:spPr>
            <a:xfrm rot="-5400000">
              <a:off x="8671988" y="2935688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27" name="Google Shape;827;p50">
            <a:extLst>
              <a:ext uri="{FF2B5EF4-FFF2-40B4-BE49-F238E27FC236}">
                <a16:creationId xmlns:a16="http://schemas.microsoft.com/office/drawing/2014/main" id="{8A6CDEE4-7EDE-7050-25D8-817ADB22646B}"/>
              </a:ext>
            </a:extLst>
          </p:cNvPr>
          <p:cNvSpPr/>
          <p:nvPr/>
        </p:nvSpPr>
        <p:spPr>
          <a:xfrm rot="10800000">
            <a:off x="49525" y="666700"/>
            <a:ext cx="381000" cy="381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533016-BA17-9D45-59A3-0426467B738C}"/>
              </a:ext>
            </a:extLst>
          </p:cNvPr>
          <p:cNvSpPr txBox="1"/>
          <p:nvPr/>
        </p:nvSpPr>
        <p:spPr>
          <a:xfrm>
            <a:off x="3807713" y="1786920"/>
            <a:ext cx="45720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buClr>
                <a:schemeClr val="lt2"/>
              </a:buClr>
              <a:buSzPts val="3500"/>
            </a:pPr>
            <a:r>
              <a:rPr lang="en-US" sz="2400" b="1" dirty="0">
                <a:solidFill>
                  <a:srgbClr val="6BBD9B"/>
                </a:solidFill>
                <a:latin typeface="Lexend Deca"/>
                <a:cs typeface="Lexend Deca"/>
                <a:sym typeface="Lexend Deca"/>
              </a:rPr>
              <a:t>An R² score of 0.6146 means our model explains about 61% of the variance in the target variable.</a:t>
            </a:r>
          </a:p>
        </p:txBody>
      </p:sp>
      <p:pic>
        <p:nvPicPr>
          <p:cNvPr id="5" name="Google Shape;924;p53">
            <a:extLst>
              <a:ext uri="{FF2B5EF4-FFF2-40B4-BE49-F238E27FC236}">
                <a16:creationId xmlns:a16="http://schemas.microsoft.com/office/drawing/2014/main" id="{FE04BAA0-4B01-D4B3-546A-9E695655DFA0}"/>
              </a:ext>
            </a:extLst>
          </p:cNvPr>
          <p:cNvPicPr preferRelativeResize="0"/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815"/>
          <a:stretch/>
        </p:blipFill>
        <p:spPr>
          <a:xfrm>
            <a:off x="1654592" y="2714967"/>
            <a:ext cx="1899601" cy="189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922;p53">
            <a:extLst>
              <a:ext uri="{FF2B5EF4-FFF2-40B4-BE49-F238E27FC236}">
                <a16:creationId xmlns:a16="http://schemas.microsoft.com/office/drawing/2014/main" id="{68BF20A0-7D54-CB32-2206-8BADCB3D2566}"/>
              </a:ext>
            </a:extLst>
          </p:cNvPr>
          <p:cNvPicPr preferRelativeResize="0"/>
          <p:nvPr/>
        </p:nvPicPr>
        <p:blipFill rotWithShape="1">
          <a:blip r:embed="rId4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1656762" y="549283"/>
            <a:ext cx="1899600" cy="2169000"/>
          </a:xfrm>
          <a:prstGeom prst="round2SameRect">
            <a:avLst>
              <a:gd name="adj1" fmla="val 0"/>
              <a:gd name="adj2" fmla="val 50000"/>
            </a:avLst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846867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p51"/>
          <p:cNvSpPr txBox="1">
            <a:spLocks noGrp="1"/>
          </p:cNvSpPr>
          <p:nvPr>
            <p:ph type="title"/>
          </p:nvPr>
        </p:nvSpPr>
        <p:spPr>
          <a:xfrm>
            <a:off x="821775" y="2048290"/>
            <a:ext cx="4656461" cy="66901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INTERPRETATION:</a:t>
            </a:r>
            <a:endParaRPr dirty="0">
              <a:solidFill>
                <a:schemeClr val="dk2"/>
              </a:solidFill>
            </a:endParaRPr>
          </a:p>
        </p:txBody>
      </p:sp>
      <p:pic>
        <p:nvPicPr>
          <p:cNvPr id="834" name="Google Shape;834;p51"/>
          <p:cNvPicPr preferRelativeResize="0"/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51150" y="59045"/>
            <a:ext cx="1899600" cy="1899600"/>
          </a:xfrm>
          <a:prstGeom prst="round2SameRect">
            <a:avLst>
              <a:gd name="adj1" fmla="val 0"/>
              <a:gd name="adj2" fmla="val 50000"/>
            </a:avLst>
          </a:prstGeom>
          <a:noFill/>
          <a:ln>
            <a:noFill/>
          </a:ln>
        </p:spPr>
      </p:pic>
      <p:pic>
        <p:nvPicPr>
          <p:cNvPr id="835" name="Google Shape;835;p51"/>
          <p:cNvPicPr preferRelativeResize="0"/>
          <p:nvPr/>
        </p:nvPicPr>
        <p:blipFill rotWithShape="1">
          <a:blip r:embed="rId4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29300" y="59045"/>
            <a:ext cx="1899600" cy="189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6" name="Google Shape;836;p51"/>
          <p:cNvPicPr preferRelativeResize="0"/>
          <p:nvPr/>
        </p:nvPicPr>
        <p:blipFill rotWithShape="1">
          <a:blip r:embed="rId5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4678933" y="59037"/>
            <a:ext cx="1822200" cy="1803300"/>
          </a:xfrm>
          <a:prstGeom prst="ellipse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grpSp>
        <p:nvGrpSpPr>
          <p:cNvPr id="837" name="Google Shape;837;p51"/>
          <p:cNvGrpSpPr/>
          <p:nvPr/>
        </p:nvGrpSpPr>
        <p:grpSpPr>
          <a:xfrm>
            <a:off x="-1085683" y="-799004"/>
            <a:ext cx="3262842" cy="3899433"/>
            <a:chOff x="-1085683" y="-799004"/>
            <a:chExt cx="3262842" cy="3899433"/>
          </a:xfrm>
        </p:grpSpPr>
        <p:grpSp>
          <p:nvGrpSpPr>
            <p:cNvPr id="838" name="Google Shape;838;p51"/>
            <p:cNvGrpSpPr/>
            <p:nvPr/>
          </p:nvGrpSpPr>
          <p:grpSpPr>
            <a:xfrm>
              <a:off x="-1085683" y="-799004"/>
              <a:ext cx="3262842" cy="3319325"/>
              <a:chOff x="7211667" y="-1328208"/>
              <a:chExt cx="3262842" cy="3319325"/>
            </a:xfrm>
          </p:grpSpPr>
          <p:grpSp>
            <p:nvGrpSpPr>
              <p:cNvPr id="839" name="Google Shape;839;p51"/>
              <p:cNvGrpSpPr/>
              <p:nvPr/>
            </p:nvGrpSpPr>
            <p:grpSpPr>
              <a:xfrm>
                <a:off x="7814908" y="-1328208"/>
                <a:ext cx="2659600" cy="3319325"/>
                <a:chOff x="7814908" y="-1328208"/>
                <a:chExt cx="2659600" cy="3319325"/>
              </a:xfrm>
            </p:grpSpPr>
            <p:sp>
              <p:nvSpPr>
                <p:cNvPr id="840" name="Google Shape;840;p51"/>
                <p:cNvSpPr/>
                <p:nvPr/>
              </p:nvSpPr>
              <p:spPr>
                <a:xfrm>
                  <a:off x="7814908" y="1042867"/>
                  <a:ext cx="381000" cy="3810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1" name="Google Shape;841;p51"/>
                <p:cNvSpPr/>
                <p:nvPr/>
              </p:nvSpPr>
              <p:spPr>
                <a:xfrm>
                  <a:off x="8397008" y="1042867"/>
                  <a:ext cx="381000" cy="3810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2" name="Google Shape;842;p51"/>
                <p:cNvSpPr/>
                <p:nvPr/>
              </p:nvSpPr>
              <p:spPr>
                <a:xfrm>
                  <a:off x="8397008" y="475617"/>
                  <a:ext cx="381000" cy="3810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3" name="Google Shape;843;p51"/>
                <p:cNvSpPr/>
                <p:nvPr/>
              </p:nvSpPr>
              <p:spPr>
                <a:xfrm>
                  <a:off x="8397008" y="1610117"/>
                  <a:ext cx="381000" cy="3810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4" name="Google Shape;844;p51"/>
                <p:cNvSpPr/>
                <p:nvPr/>
              </p:nvSpPr>
              <p:spPr>
                <a:xfrm>
                  <a:off x="8962508" y="475617"/>
                  <a:ext cx="381000" cy="3810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5" name="Google Shape;845;p51"/>
                <p:cNvSpPr/>
                <p:nvPr/>
              </p:nvSpPr>
              <p:spPr>
                <a:xfrm>
                  <a:off x="9528008" y="475617"/>
                  <a:ext cx="381000" cy="3810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6" name="Google Shape;846;p51"/>
                <p:cNvSpPr/>
                <p:nvPr/>
              </p:nvSpPr>
              <p:spPr>
                <a:xfrm>
                  <a:off x="8397008" y="-125658"/>
                  <a:ext cx="381000" cy="3810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7" name="Google Shape;847;p51"/>
                <p:cNvSpPr/>
                <p:nvPr/>
              </p:nvSpPr>
              <p:spPr>
                <a:xfrm>
                  <a:off x="10093508" y="475617"/>
                  <a:ext cx="381000" cy="3810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8" name="Google Shape;848;p51"/>
                <p:cNvSpPr/>
                <p:nvPr/>
              </p:nvSpPr>
              <p:spPr>
                <a:xfrm>
                  <a:off x="9528008" y="1042867"/>
                  <a:ext cx="381000" cy="3810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9" name="Google Shape;849;p51"/>
                <p:cNvSpPr/>
                <p:nvPr/>
              </p:nvSpPr>
              <p:spPr>
                <a:xfrm>
                  <a:off x="8397008" y="-726933"/>
                  <a:ext cx="381000" cy="3810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0" name="Google Shape;850;p51"/>
                <p:cNvSpPr/>
                <p:nvPr/>
              </p:nvSpPr>
              <p:spPr>
                <a:xfrm>
                  <a:off x="9528008" y="-125658"/>
                  <a:ext cx="381000" cy="3810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1" name="Google Shape;851;p51"/>
                <p:cNvSpPr/>
                <p:nvPr/>
              </p:nvSpPr>
              <p:spPr>
                <a:xfrm>
                  <a:off x="8397008" y="-1328208"/>
                  <a:ext cx="381000" cy="3810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852" name="Google Shape;852;p51"/>
              <p:cNvSpPr/>
              <p:nvPr/>
            </p:nvSpPr>
            <p:spPr>
              <a:xfrm>
                <a:off x="7814908" y="-125658"/>
                <a:ext cx="381000" cy="3810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3" name="Google Shape;853;p51"/>
              <p:cNvSpPr/>
              <p:nvPr/>
            </p:nvSpPr>
            <p:spPr>
              <a:xfrm>
                <a:off x="7211667" y="-125658"/>
                <a:ext cx="381000" cy="3810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54" name="Google Shape;854;p51"/>
            <p:cNvSpPr/>
            <p:nvPr/>
          </p:nvSpPr>
          <p:spPr>
            <a:xfrm>
              <a:off x="99658" y="2719429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5" name="Google Shape;855;p51"/>
          <p:cNvGrpSpPr/>
          <p:nvPr/>
        </p:nvGrpSpPr>
        <p:grpSpPr>
          <a:xfrm>
            <a:off x="5854575" y="3411475"/>
            <a:ext cx="3774000" cy="1578025"/>
            <a:chOff x="5854575" y="3411475"/>
            <a:chExt cx="3774000" cy="1578025"/>
          </a:xfrm>
        </p:grpSpPr>
        <p:grpSp>
          <p:nvGrpSpPr>
            <p:cNvPr id="856" name="Google Shape;856;p51"/>
            <p:cNvGrpSpPr/>
            <p:nvPr/>
          </p:nvGrpSpPr>
          <p:grpSpPr>
            <a:xfrm>
              <a:off x="5854575" y="4608500"/>
              <a:ext cx="3774000" cy="381000"/>
              <a:chOff x="5854575" y="4608500"/>
              <a:chExt cx="3774000" cy="381000"/>
            </a:xfrm>
          </p:grpSpPr>
          <p:sp>
            <p:nvSpPr>
              <p:cNvPr id="857" name="Google Shape;857;p51"/>
              <p:cNvSpPr/>
              <p:nvPr/>
            </p:nvSpPr>
            <p:spPr>
              <a:xfrm>
                <a:off x="6420075" y="4608500"/>
                <a:ext cx="381000" cy="3810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8" name="Google Shape;858;p51"/>
              <p:cNvSpPr/>
              <p:nvPr/>
            </p:nvSpPr>
            <p:spPr>
              <a:xfrm>
                <a:off x="6985575" y="4608500"/>
                <a:ext cx="381000" cy="3810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9" name="Google Shape;859;p51"/>
              <p:cNvSpPr/>
              <p:nvPr/>
            </p:nvSpPr>
            <p:spPr>
              <a:xfrm>
                <a:off x="7551075" y="4608500"/>
                <a:ext cx="381000" cy="3810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0" name="Google Shape;860;p51"/>
              <p:cNvSpPr/>
              <p:nvPr/>
            </p:nvSpPr>
            <p:spPr>
              <a:xfrm>
                <a:off x="8116575" y="4608500"/>
                <a:ext cx="381000" cy="3810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1" name="Google Shape;861;p51"/>
              <p:cNvSpPr/>
              <p:nvPr/>
            </p:nvSpPr>
            <p:spPr>
              <a:xfrm>
                <a:off x="8682075" y="4608500"/>
                <a:ext cx="381000" cy="3810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2" name="Google Shape;862;p51"/>
              <p:cNvSpPr/>
              <p:nvPr/>
            </p:nvSpPr>
            <p:spPr>
              <a:xfrm>
                <a:off x="9247575" y="4608500"/>
                <a:ext cx="381000" cy="3810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3" name="Google Shape;863;p51"/>
              <p:cNvSpPr/>
              <p:nvPr/>
            </p:nvSpPr>
            <p:spPr>
              <a:xfrm>
                <a:off x="5854575" y="4608500"/>
                <a:ext cx="381000" cy="3810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64" name="Google Shape;864;p51"/>
            <p:cNvSpPr/>
            <p:nvPr/>
          </p:nvSpPr>
          <p:spPr>
            <a:xfrm>
              <a:off x="8116575" y="4047575"/>
              <a:ext cx="381000" cy="38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51"/>
            <p:cNvSpPr/>
            <p:nvPr/>
          </p:nvSpPr>
          <p:spPr>
            <a:xfrm>
              <a:off x="8116575" y="3411475"/>
              <a:ext cx="381000" cy="38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6DD6164-CEC3-3379-AF1E-7731A0DD0B30}"/>
              </a:ext>
            </a:extLst>
          </p:cNvPr>
          <p:cNvSpPr txBox="1"/>
          <p:nvPr/>
        </p:nvSpPr>
        <p:spPr>
          <a:xfrm>
            <a:off x="748297" y="2798948"/>
            <a:ext cx="6485261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buClr>
                <a:schemeClr val="lt2"/>
              </a:buClr>
              <a:buSzPts val="3500"/>
            </a:pPr>
            <a:r>
              <a:rPr lang="en-US" sz="1600" b="1" dirty="0">
                <a:solidFill>
                  <a:srgbClr val="6BBD9B"/>
                </a:solidFill>
                <a:latin typeface="Lexend Deca"/>
                <a:cs typeface="Lexend Deca"/>
                <a:sym typeface="Lexend Deca"/>
              </a:rPr>
              <a:t>It’s a moderate-to-good fit, indicating the model captures a reasonable portion of the variation but leaves around 39% unexplained.</a:t>
            </a:r>
          </a:p>
          <a:p>
            <a:pPr algn="just">
              <a:buClr>
                <a:schemeClr val="lt2"/>
              </a:buClr>
              <a:buSzPts val="3500"/>
            </a:pPr>
            <a:endParaRPr lang="en-US" sz="1600" b="1" dirty="0">
              <a:solidFill>
                <a:srgbClr val="6BBD9B"/>
              </a:solidFill>
              <a:latin typeface="Lexend Deca"/>
              <a:cs typeface="Lexend Deca"/>
              <a:sym typeface="Lexend Deca"/>
            </a:endParaRPr>
          </a:p>
          <a:p>
            <a:pPr algn="just">
              <a:buClr>
                <a:schemeClr val="lt2"/>
              </a:buClr>
              <a:buSzPts val="3500"/>
            </a:pPr>
            <a:r>
              <a:rPr lang="en-US" sz="1600" b="1" dirty="0">
                <a:solidFill>
                  <a:srgbClr val="6BBD9B"/>
                </a:solidFill>
                <a:latin typeface="Lexend Deca"/>
                <a:cs typeface="Lexend Deca"/>
                <a:sym typeface="Lexend Deca"/>
              </a:rPr>
              <a:t>For financial or loan prediction datasets, where human behavior and external factors introduce high variability, this is often acceptable.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47"/>
          <p:cNvSpPr txBox="1">
            <a:spLocks noGrp="1"/>
          </p:cNvSpPr>
          <p:nvPr>
            <p:ph type="title"/>
          </p:nvPr>
        </p:nvSpPr>
        <p:spPr>
          <a:xfrm>
            <a:off x="569500" y="272755"/>
            <a:ext cx="4304579" cy="6693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KPI </a:t>
            </a:r>
            <a:r>
              <a:rPr lang="en" dirty="0">
                <a:solidFill>
                  <a:schemeClr val="dk2"/>
                </a:solidFill>
              </a:rPr>
              <a:t>DASHBOARD</a:t>
            </a:r>
            <a:endParaRPr dirty="0">
              <a:solidFill>
                <a:schemeClr val="dk2"/>
              </a:solidFill>
            </a:endParaRPr>
          </a:p>
        </p:txBody>
      </p:sp>
      <p:grpSp>
        <p:nvGrpSpPr>
          <p:cNvPr id="702" name="Google Shape;702;p47"/>
          <p:cNvGrpSpPr/>
          <p:nvPr/>
        </p:nvGrpSpPr>
        <p:grpSpPr>
          <a:xfrm>
            <a:off x="5754600" y="85475"/>
            <a:ext cx="3291500" cy="2650000"/>
            <a:chOff x="5754600" y="85475"/>
            <a:chExt cx="3291500" cy="2650000"/>
          </a:xfrm>
        </p:grpSpPr>
        <p:sp>
          <p:nvSpPr>
            <p:cNvPr id="703" name="Google Shape;703;p47"/>
            <p:cNvSpPr/>
            <p:nvPr/>
          </p:nvSpPr>
          <p:spPr>
            <a:xfrm rot="10800000" flipH="1">
              <a:off x="6918800" y="85475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47"/>
            <p:cNvSpPr/>
            <p:nvPr/>
          </p:nvSpPr>
          <p:spPr>
            <a:xfrm rot="10800000" flipH="1">
              <a:off x="7500900" y="85475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47"/>
            <p:cNvSpPr/>
            <p:nvPr/>
          </p:nvSpPr>
          <p:spPr>
            <a:xfrm rot="10800000" flipH="1">
              <a:off x="8083000" y="85475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47"/>
            <p:cNvSpPr/>
            <p:nvPr/>
          </p:nvSpPr>
          <p:spPr>
            <a:xfrm rot="10800000" flipH="1">
              <a:off x="8665100" y="85475"/>
              <a:ext cx="381000" cy="381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47"/>
            <p:cNvSpPr/>
            <p:nvPr/>
          </p:nvSpPr>
          <p:spPr>
            <a:xfrm rot="10800000" flipH="1">
              <a:off x="8665100" y="652725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47"/>
            <p:cNvSpPr/>
            <p:nvPr/>
          </p:nvSpPr>
          <p:spPr>
            <a:xfrm rot="10800000" flipH="1">
              <a:off x="8665100" y="1219975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47"/>
            <p:cNvSpPr/>
            <p:nvPr/>
          </p:nvSpPr>
          <p:spPr>
            <a:xfrm rot="10800000" flipH="1">
              <a:off x="8665100" y="1787225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47"/>
            <p:cNvSpPr/>
            <p:nvPr/>
          </p:nvSpPr>
          <p:spPr>
            <a:xfrm rot="10800000" flipH="1">
              <a:off x="8665100" y="2354475"/>
              <a:ext cx="381000" cy="381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47"/>
            <p:cNvSpPr/>
            <p:nvPr/>
          </p:nvSpPr>
          <p:spPr>
            <a:xfrm rot="10800000" flipH="1">
              <a:off x="5754600" y="85475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47"/>
            <p:cNvSpPr/>
            <p:nvPr/>
          </p:nvSpPr>
          <p:spPr>
            <a:xfrm rot="10800000" flipH="1">
              <a:off x="6336700" y="85475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47"/>
            <p:cNvSpPr/>
            <p:nvPr/>
          </p:nvSpPr>
          <p:spPr>
            <a:xfrm rot="10800000" flipH="1">
              <a:off x="8083000" y="652725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826EF1E3-DB97-0A19-12CD-F94C146826BA}"/>
              </a:ext>
            </a:extLst>
          </p:cNvPr>
          <p:cNvGrpSpPr/>
          <p:nvPr/>
        </p:nvGrpSpPr>
        <p:grpSpPr>
          <a:xfrm>
            <a:off x="6650621" y="1449167"/>
            <a:ext cx="1813379" cy="761460"/>
            <a:chOff x="3812721" y="1596995"/>
            <a:chExt cx="1813379" cy="761460"/>
          </a:xfrm>
        </p:grpSpPr>
        <p:sp>
          <p:nvSpPr>
            <p:cNvPr id="28" name="Google Shape;728;p48">
              <a:extLst>
                <a:ext uri="{FF2B5EF4-FFF2-40B4-BE49-F238E27FC236}">
                  <a16:creationId xmlns:a16="http://schemas.microsoft.com/office/drawing/2014/main" id="{5DFC29E6-DBB6-8AD6-11CC-CED6EC6609DD}"/>
                </a:ext>
              </a:extLst>
            </p:cNvPr>
            <p:cNvSpPr/>
            <p:nvPr/>
          </p:nvSpPr>
          <p:spPr>
            <a:xfrm>
              <a:off x="3812721" y="1631596"/>
              <a:ext cx="1813379" cy="7206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593797D7-1E10-D234-DDB2-C38314FF2136}"/>
                </a:ext>
              </a:extLst>
            </p:cNvPr>
            <p:cNvGrpSpPr/>
            <p:nvPr/>
          </p:nvGrpSpPr>
          <p:grpSpPr>
            <a:xfrm>
              <a:off x="4009741" y="1596995"/>
              <a:ext cx="1419338" cy="761460"/>
              <a:chOff x="4028734" y="1505801"/>
              <a:chExt cx="1419338" cy="761460"/>
            </a:xfrm>
          </p:grpSpPr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3ED8C12F-5C49-03A6-3852-618E046F0602}"/>
                  </a:ext>
                </a:extLst>
              </p:cNvPr>
              <p:cNvSpPr txBox="1"/>
              <p:nvPr/>
            </p:nvSpPr>
            <p:spPr>
              <a:xfrm>
                <a:off x="4028734" y="1505801"/>
                <a:ext cx="1381352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lang="en-US" sz="1400" b="1" dirty="0">
                    <a:solidFill>
                      <a:schemeClr val="tx1"/>
                    </a:solidFill>
                    <a:latin typeface="Viga"/>
                    <a:ea typeface="Viga"/>
                    <a:cs typeface="Viga"/>
                    <a:sym typeface="Viga"/>
                  </a:rPr>
                  <a:t>Unexplained Variance</a:t>
                </a: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895B2318-78FC-081F-F76E-9005A935174A}"/>
                  </a:ext>
                </a:extLst>
              </p:cNvPr>
              <p:cNvSpPr txBox="1"/>
              <p:nvPr/>
            </p:nvSpPr>
            <p:spPr>
              <a:xfrm>
                <a:off x="4066720" y="1959484"/>
                <a:ext cx="1381352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lang="en-US" sz="1400" b="1" dirty="0">
                    <a:solidFill>
                      <a:schemeClr val="tx1"/>
                    </a:solidFill>
                    <a:latin typeface="Viga"/>
                    <a:ea typeface="Viga"/>
                    <a:cs typeface="Viga"/>
                    <a:sym typeface="Viga"/>
                  </a:rPr>
                  <a:t>39%</a:t>
                </a:r>
              </a:p>
            </p:txBody>
          </p:sp>
        </p:grp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EA7CDB3-D94E-2ACB-2449-6CA9E0EFDC8F}"/>
              </a:ext>
            </a:extLst>
          </p:cNvPr>
          <p:cNvGrpSpPr/>
          <p:nvPr/>
        </p:nvGrpSpPr>
        <p:grpSpPr>
          <a:xfrm>
            <a:off x="6669613" y="2882623"/>
            <a:ext cx="1813379" cy="761460"/>
            <a:chOff x="3812721" y="1596995"/>
            <a:chExt cx="1813379" cy="761460"/>
          </a:xfrm>
        </p:grpSpPr>
        <p:sp>
          <p:nvSpPr>
            <p:cNvPr id="52" name="Google Shape;728;p48">
              <a:extLst>
                <a:ext uri="{FF2B5EF4-FFF2-40B4-BE49-F238E27FC236}">
                  <a16:creationId xmlns:a16="http://schemas.microsoft.com/office/drawing/2014/main" id="{BAC58EDB-70A1-47EE-DBF4-ED16A49E44C2}"/>
                </a:ext>
              </a:extLst>
            </p:cNvPr>
            <p:cNvSpPr/>
            <p:nvPr/>
          </p:nvSpPr>
          <p:spPr>
            <a:xfrm>
              <a:off x="3812721" y="1631596"/>
              <a:ext cx="1813379" cy="7206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9BB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E5123F0B-51C0-04A6-501C-206BD7220961}"/>
                </a:ext>
              </a:extLst>
            </p:cNvPr>
            <p:cNvGrpSpPr/>
            <p:nvPr/>
          </p:nvGrpSpPr>
          <p:grpSpPr>
            <a:xfrm>
              <a:off x="4009741" y="1596995"/>
              <a:ext cx="1419338" cy="761460"/>
              <a:chOff x="4028734" y="1505801"/>
              <a:chExt cx="1419338" cy="761460"/>
            </a:xfrm>
          </p:grpSpPr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7DCA86A-9631-B282-7136-9D628307C780}"/>
                  </a:ext>
                </a:extLst>
              </p:cNvPr>
              <p:cNvSpPr txBox="1"/>
              <p:nvPr/>
            </p:nvSpPr>
            <p:spPr>
              <a:xfrm>
                <a:off x="4028734" y="1505801"/>
                <a:ext cx="1381352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lang="en-US" b="1" dirty="0">
                    <a:solidFill>
                      <a:schemeClr val="tx1"/>
                    </a:solidFill>
                    <a:latin typeface="Viga"/>
                    <a:ea typeface="Viga"/>
                    <a:cs typeface="Viga"/>
                    <a:sym typeface="Viga"/>
                  </a:rPr>
                  <a:t>E</a:t>
                </a:r>
                <a:r>
                  <a:rPr lang="en-US" sz="1400" b="1" dirty="0">
                    <a:solidFill>
                      <a:schemeClr val="tx1"/>
                    </a:solidFill>
                    <a:latin typeface="Viga"/>
                    <a:ea typeface="Viga"/>
                    <a:cs typeface="Viga"/>
                    <a:sym typeface="Viga"/>
                  </a:rPr>
                  <a:t>xplained Variance</a:t>
                </a: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B539E608-FF0D-083A-E325-B3C0A07E6EF2}"/>
                  </a:ext>
                </a:extLst>
              </p:cNvPr>
              <p:cNvSpPr txBox="1"/>
              <p:nvPr/>
            </p:nvSpPr>
            <p:spPr>
              <a:xfrm>
                <a:off x="4066720" y="1959484"/>
                <a:ext cx="1381352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lang="en-US" b="1" dirty="0">
                    <a:solidFill>
                      <a:schemeClr val="tx1"/>
                    </a:solidFill>
                    <a:latin typeface="Viga"/>
                    <a:ea typeface="Viga"/>
                    <a:cs typeface="Viga"/>
                    <a:sym typeface="Viga"/>
                  </a:rPr>
                  <a:t>61</a:t>
                </a:r>
                <a:r>
                  <a:rPr lang="en-US" sz="1400" b="1" dirty="0">
                    <a:solidFill>
                      <a:schemeClr val="tx1"/>
                    </a:solidFill>
                    <a:latin typeface="Viga"/>
                    <a:ea typeface="Viga"/>
                    <a:cs typeface="Viga"/>
                    <a:sym typeface="Viga"/>
                  </a:rPr>
                  <a:t>%</a:t>
                </a:r>
              </a:p>
            </p:txBody>
          </p:sp>
        </p:grpSp>
      </p:grpSp>
      <p:pic>
        <p:nvPicPr>
          <p:cNvPr id="56" name="Picture 55" descr="A green and yellow pie chart">
            <a:extLst>
              <a:ext uri="{FF2B5EF4-FFF2-40B4-BE49-F238E27FC236}">
                <a16:creationId xmlns:a16="http://schemas.microsoft.com/office/drawing/2014/main" id="{E72BBAAD-3481-F261-86B2-04C270F9629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2225" y="1110020"/>
            <a:ext cx="4079739" cy="2776180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46385C5C-D92A-2CFF-BEA1-38CB5E1AE97A}"/>
              </a:ext>
            </a:extLst>
          </p:cNvPr>
          <p:cNvSpPr txBox="1"/>
          <p:nvPr/>
        </p:nvSpPr>
        <p:spPr>
          <a:xfrm>
            <a:off x="4114801" y="2925080"/>
            <a:ext cx="235076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9BBEEE"/>
                </a:solidFill>
              </a:rPr>
              <a:t>The green slice (61%) represents the portion of variance model explains.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3C4C6D4-E1C6-B020-12B1-6CD2FCB423AD}"/>
              </a:ext>
            </a:extLst>
          </p:cNvPr>
          <p:cNvSpPr txBox="1"/>
          <p:nvPr/>
        </p:nvSpPr>
        <p:spPr>
          <a:xfrm>
            <a:off x="4114800" y="1525461"/>
            <a:ext cx="253803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9BBEEE"/>
                </a:solidFill>
              </a:rPr>
              <a:t>The yellow slice (39%) represents the variance not captured by the model.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339;p63">
            <a:extLst>
              <a:ext uri="{FF2B5EF4-FFF2-40B4-BE49-F238E27FC236}">
                <a16:creationId xmlns:a16="http://schemas.microsoft.com/office/drawing/2014/main" id="{22036D71-FAD3-C127-5167-6A4910E798A2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69850" y="2115667"/>
            <a:ext cx="3676800" cy="79664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/>
              <a:t>Connect with me…</a:t>
            </a:r>
            <a:endParaRPr sz="1600" b="1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600" b="1" dirty="0"/>
              <a:t>kinjal.gohil2204@gmail.com</a:t>
            </a:r>
            <a:endParaRPr sz="1600" b="1" dirty="0"/>
          </a:p>
        </p:txBody>
      </p:sp>
      <p:sp>
        <p:nvSpPr>
          <p:cNvPr id="16" name="Google Shape;1340;p63">
            <a:extLst>
              <a:ext uri="{FF2B5EF4-FFF2-40B4-BE49-F238E27FC236}">
                <a16:creationId xmlns:a16="http://schemas.microsoft.com/office/drawing/2014/main" id="{0E78612E-0D8A-0998-4E30-85BE1212DC59}"/>
              </a:ext>
            </a:extLst>
          </p:cNvPr>
          <p:cNvSpPr txBox="1">
            <a:spLocks/>
          </p:cNvSpPr>
          <p:nvPr/>
        </p:nvSpPr>
        <p:spPr>
          <a:xfrm>
            <a:off x="161383" y="1006714"/>
            <a:ext cx="4526367" cy="99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200"/>
              <a:buFont typeface="Lexend Deca"/>
              <a:buNone/>
              <a:defRPr sz="5400" b="1" i="0" u="none" strike="noStrike" cap="none">
                <a:solidFill>
                  <a:schemeClr val="dk2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200"/>
              <a:buFont typeface="Bebas Neue"/>
              <a:buNone/>
              <a:defRPr sz="62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200"/>
              <a:buFont typeface="Bebas Neue"/>
              <a:buNone/>
              <a:defRPr sz="62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200"/>
              <a:buFont typeface="Bebas Neue"/>
              <a:buNone/>
              <a:defRPr sz="62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200"/>
              <a:buFont typeface="Bebas Neue"/>
              <a:buNone/>
              <a:defRPr sz="62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200"/>
              <a:buFont typeface="Bebas Neue"/>
              <a:buNone/>
              <a:defRPr sz="62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200"/>
              <a:buFont typeface="Bebas Neue"/>
              <a:buNone/>
              <a:defRPr sz="62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200"/>
              <a:buFont typeface="Bebas Neue"/>
              <a:buNone/>
              <a:defRPr sz="62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200"/>
              <a:buFont typeface="Bebas Neue"/>
              <a:buNone/>
              <a:defRPr sz="62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IN" dirty="0"/>
              <a:t>THANK </a:t>
            </a:r>
            <a:r>
              <a:rPr lang="en-IN" dirty="0">
                <a:solidFill>
                  <a:srgbClr val="9BBEEE"/>
                </a:solidFill>
              </a:rPr>
              <a:t>YOU</a:t>
            </a:r>
          </a:p>
        </p:txBody>
      </p:sp>
      <p:pic>
        <p:nvPicPr>
          <p:cNvPr id="20" name="Google Shape;1344;p63">
            <a:extLst>
              <a:ext uri="{FF2B5EF4-FFF2-40B4-BE49-F238E27FC236}">
                <a16:creationId xmlns:a16="http://schemas.microsoft.com/office/drawing/2014/main" id="{84D90198-1C97-2E58-8CC3-F856D3520119}"/>
              </a:ext>
            </a:extLst>
          </p:cNvPr>
          <p:cNvPicPr preferRelativeResize="0"/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07100" y="725475"/>
            <a:ext cx="1822200" cy="182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1345;p63">
            <a:extLst>
              <a:ext uri="{FF2B5EF4-FFF2-40B4-BE49-F238E27FC236}">
                <a16:creationId xmlns:a16="http://schemas.microsoft.com/office/drawing/2014/main" id="{9B734413-0895-18B6-28B1-1C54B0D41BCD}"/>
              </a:ext>
            </a:extLst>
          </p:cNvPr>
          <p:cNvPicPr preferRelativeResize="0"/>
          <p:nvPr/>
        </p:nvPicPr>
        <p:blipFill rotWithShape="1">
          <a:blip r:embed="rId4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68000" y="696217"/>
            <a:ext cx="1822200" cy="1803300"/>
          </a:xfrm>
          <a:prstGeom prst="ellipse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2" name="Google Shape;1346;p63">
            <a:extLst>
              <a:ext uri="{FF2B5EF4-FFF2-40B4-BE49-F238E27FC236}">
                <a16:creationId xmlns:a16="http://schemas.microsoft.com/office/drawing/2014/main" id="{43F0C715-845E-3000-899C-6DE9ED270D7F}"/>
              </a:ext>
            </a:extLst>
          </p:cNvPr>
          <p:cNvPicPr preferRelativeResize="0"/>
          <p:nvPr/>
        </p:nvPicPr>
        <p:blipFill rotWithShape="1">
          <a:blip r:embed="rId5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29300" y="2547675"/>
            <a:ext cx="1899600" cy="1899600"/>
          </a:xfrm>
          <a:prstGeom prst="round2SameRect">
            <a:avLst>
              <a:gd name="adj1" fmla="val 0"/>
              <a:gd name="adj2" fmla="val 50000"/>
            </a:avLst>
          </a:prstGeom>
          <a:noFill/>
          <a:ln>
            <a:noFill/>
          </a:ln>
        </p:spPr>
      </p:pic>
      <p:grpSp>
        <p:nvGrpSpPr>
          <p:cNvPr id="23" name="Google Shape;1347;p63">
            <a:extLst>
              <a:ext uri="{FF2B5EF4-FFF2-40B4-BE49-F238E27FC236}">
                <a16:creationId xmlns:a16="http://schemas.microsoft.com/office/drawing/2014/main" id="{12D1B4DB-A64F-FC62-8E5D-925E97DC9C37}"/>
              </a:ext>
            </a:extLst>
          </p:cNvPr>
          <p:cNvGrpSpPr/>
          <p:nvPr/>
        </p:nvGrpSpPr>
        <p:grpSpPr>
          <a:xfrm>
            <a:off x="95250" y="-114300"/>
            <a:ext cx="2650000" cy="381000"/>
            <a:chOff x="95250" y="-114300"/>
            <a:chExt cx="2650000" cy="381000"/>
          </a:xfrm>
        </p:grpSpPr>
        <p:sp>
          <p:nvSpPr>
            <p:cNvPr id="24" name="Google Shape;1348;p63">
              <a:extLst>
                <a:ext uri="{FF2B5EF4-FFF2-40B4-BE49-F238E27FC236}">
                  <a16:creationId xmlns:a16="http://schemas.microsoft.com/office/drawing/2014/main" id="{C6C029A6-1045-7252-5B5B-F019088C0DE3}"/>
                </a:ext>
              </a:extLst>
            </p:cNvPr>
            <p:cNvSpPr/>
            <p:nvPr/>
          </p:nvSpPr>
          <p:spPr>
            <a:xfrm rot="5400000">
              <a:off x="95250" y="-114300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349;p63">
              <a:extLst>
                <a:ext uri="{FF2B5EF4-FFF2-40B4-BE49-F238E27FC236}">
                  <a16:creationId xmlns:a16="http://schemas.microsoft.com/office/drawing/2014/main" id="{9D541E14-6B94-6E18-688B-1F5666A6458F}"/>
                </a:ext>
              </a:extLst>
            </p:cNvPr>
            <p:cNvSpPr/>
            <p:nvPr/>
          </p:nvSpPr>
          <p:spPr>
            <a:xfrm rot="5400000">
              <a:off x="662500" y="-114300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350;p63">
              <a:extLst>
                <a:ext uri="{FF2B5EF4-FFF2-40B4-BE49-F238E27FC236}">
                  <a16:creationId xmlns:a16="http://schemas.microsoft.com/office/drawing/2014/main" id="{2C0E019D-CD5D-6D82-D0E7-57F6ACC97E32}"/>
                </a:ext>
              </a:extLst>
            </p:cNvPr>
            <p:cNvSpPr/>
            <p:nvPr/>
          </p:nvSpPr>
          <p:spPr>
            <a:xfrm rot="5400000">
              <a:off x="1229750" y="-114300"/>
              <a:ext cx="381000" cy="381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351;p63">
              <a:extLst>
                <a:ext uri="{FF2B5EF4-FFF2-40B4-BE49-F238E27FC236}">
                  <a16:creationId xmlns:a16="http://schemas.microsoft.com/office/drawing/2014/main" id="{57730F61-3BD6-6A39-2EC9-6F63F2629CCD}"/>
                </a:ext>
              </a:extLst>
            </p:cNvPr>
            <p:cNvSpPr/>
            <p:nvPr/>
          </p:nvSpPr>
          <p:spPr>
            <a:xfrm rot="5400000">
              <a:off x="1797000" y="-114300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352;p63">
              <a:extLst>
                <a:ext uri="{FF2B5EF4-FFF2-40B4-BE49-F238E27FC236}">
                  <a16:creationId xmlns:a16="http://schemas.microsoft.com/office/drawing/2014/main" id="{B8768E47-CC17-75E3-FAB1-1B0173B7A66E}"/>
                </a:ext>
              </a:extLst>
            </p:cNvPr>
            <p:cNvSpPr/>
            <p:nvPr/>
          </p:nvSpPr>
          <p:spPr>
            <a:xfrm rot="5400000">
              <a:off x="2364250" y="-114300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" name="Google Shape;1353;p63">
            <a:extLst>
              <a:ext uri="{FF2B5EF4-FFF2-40B4-BE49-F238E27FC236}">
                <a16:creationId xmlns:a16="http://schemas.microsoft.com/office/drawing/2014/main" id="{302057FF-25A9-4F6B-0F31-DE9F331885DA}"/>
              </a:ext>
            </a:extLst>
          </p:cNvPr>
          <p:cNvGrpSpPr/>
          <p:nvPr/>
        </p:nvGrpSpPr>
        <p:grpSpPr>
          <a:xfrm>
            <a:off x="3641550" y="2687913"/>
            <a:ext cx="2127300" cy="2718050"/>
            <a:chOff x="3641550" y="2687913"/>
            <a:chExt cx="2127300" cy="2718050"/>
          </a:xfrm>
        </p:grpSpPr>
        <p:sp>
          <p:nvSpPr>
            <p:cNvPr id="30" name="Google Shape;1354;p63">
              <a:extLst>
                <a:ext uri="{FF2B5EF4-FFF2-40B4-BE49-F238E27FC236}">
                  <a16:creationId xmlns:a16="http://schemas.microsoft.com/office/drawing/2014/main" id="{296C93ED-BBD0-C17A-CD60-CED0727E6464}"/>
                </a:ext>
              </a:extLst>
            </p:cNvPr>
            <p:cNvSpPr/>
            <p:nvPr/>
          </p:nvSpPr>
          <p:spPr>
            <a:xfrm>
              <a:off x="4805750" y="4457713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355;p63">
              <a:extLst>
                <a:ext uri="{FF2B5EF4-FFF2-40B4-BE49-F238E27FC236}">
                  <a16:creationId xmlns:a16="http://schemas.microsoft.com/office/drawing/2014/main" id="{F753110F-8EA9-1946-D229-A8EB03611410}"/>
                </a:ext>
              </a:extLst>
            </p:cNvPr>
            <p:cNvSpPr/>
            <p:nvPr/>
          </p:nvSpPr>
          <p:spPr>
            <a:xfrm>
              <a:off x="5387850" y="4457713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356;p63">
              <a:extLst>
                <a:ext uri="{FF2B5EF4-FFF2-40B4-BE49-F238E27FC236}">
                  <a16:creationId xmlns:a16="http://schemas.microsoft.com/office/drawing/2014/main" id="{AF2751BC-D89E-95A5-8D78-1DE5FC153A3E}"/>
                </a:ext>
              </a:extLst>
            </p:cNvPr>
            <p:cNvSpPr/>
            <p:nvPr/>
          </p:nvSpPr>
          <p:spPr>
            <a:xfrm>
              <a:off x="5387850" y="3890463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357;p63">
              <a:extLst>
                <a:ext uri="{FF2B5EF4-FFF2-40B4-BE49-F238E27FC236}">
                  <a16:creationId xmlns:a16="http://schemas.microsoft.com/office/drawing/2014/main" id="{049265B4-85FD-2C47-6CF1-18E16247C8FE}"/>
                </a:ext>
              </a:extLst>
            </p:cNvPr>
            <p:cNvSpPr/>
            <p:nvPr/>
          </p:nvSpPr>
          <p:spPr>
            <a:xfrm>
              <a:off x="5387850" y="5024963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358;p63">
              <a:extLst>
                <a:ext uri="{FF2B5EF4-FFF2-40B4-BE49-F238E27FC236}">
                  <a16:creationId xmlns:a16="http://schemas.microsoft.com/office/drawing/2014/main" id="{D18E82DE-E3E0-9B85-8267-FEAFC6E81D76}"/>
                </a:ext>
              </a:extLst>
            </p:cNvPr>
            <p:cNvSpPr/>
            <p:nvPr/>
          </p:nvSpPr>
          <p:spPr>
            <a:xfrm>
              <a:off x="5387850" y="3289188"/>
              <a:ext cx="381000" cy="381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359;p63">
              <a:extLst>
                <a:ext uri="{FF2B5EF4-FFF2-40B4-BE49-F238E27FC236}">
                  <a16:creationId xmlns:a16="http://schemas.microsoft.com/office/drawing/2014/main" id="{0273A5F6-8DB9-F2CE-097A-8B66C0157AFC}"/>
                </a:ext>
              </a:extLst>
            </p:cNvPr>
            <p:cNvSpPr/>
            <p:nvPr/>
          </p:nvSpPr>
          <p:spPr>
            <a:xfrm>
              <a:off x="5387850" y="2687913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360;p63">
              <a:extLst>
                <a:ext uri="{FF2B5EF4-FFF2-40B4-BE49-F238E27FC236}">
                  <a16:creationId xmlns:a16="http://schemas.microsoft.com/office/drawing/2014/main" id="{559646FA-71BB-CD94-B694-278BE3105DEC}"/>
                </a:ext>
              </a:extLst>
            </p:cNvPr>
            <p:cNvSpPr/>
            <p:nvPr/>
          </p:nvSpPr>
          <p:spPr>
            <a:xfrm>
              <a:off x="4805750" y="2687913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361;p63">
              <a:extLst>
                <a:ext uri="{FF2B5EF4-FFF2-40B4-BE49-F238E27FC236}">
                  <a16:creationId xmlns:a16="http://schemas.microsoft.com/office/drawing/2014/main" id="{90BEF0CE-5E28-4A0E-0DFD-960B8DF102DD}"/>
                </a:ext>
              </a:extLst>
            </p:cNvPr>
            <p:cNvSpPr/>
            <p:nvPr/>
          </p:nvSpPr>
          <p:spPr>
            <a:xfrm>
              <a:off x="4237125" y="2687913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362;p63">
              <a:extLst>
                <a:ext uri="{FF2B5EF4-FFF2-40B4-BE49-F238E27FC236}">
                  <a16:creationId xmlns:a16="http://schemas.microsoft.com/office/drawing/2014/main" id="{975C9F49-5C79-ED5A-B49E-7E920BCC5C6B}"/>
                </a:ext>
              </a:extLst>
            </p:cNvPr>
            <p:cNvSpPr/>
            <p:nvPr/>
          </p:nvSpPr>
          <p:spPr>
            <a:xfrm>
              <a:off x="4223650" y="4457713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363;p63">
              <a:extLst>
                <a:ext uri="{FF2B5EF4-FFF2-40B4-BE49-F238E27FC236}">
                  <a16:creationId xmlns:a16="http://schemas.microsoft.com/office/drawing/2014/main" id="{A601C167-1CC6-E835-84A1-DB9324266455}"/>
                </a:ext>
              </a:extLst>
            </p:cNvPr>
            <p:cNvSpPr/>
            <p:nvPr/>
          </p:nvSpPr>
          <p:spPr>
            <a:xfrm>
              <a:off x="3641550" y="4457713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38"/>
          <p:cNvSpPr/>
          <p:nvPr/>
        </p:nvSpPr>
        <p:spPr>
          <a:xfrm>
            <a:off x="1192421" y="822050"/>
            <a:ext cx="1716600" cy="1716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p38"/>
          <p:cNvSpPr txBox="1">
            <a:spLocks noGrp="1"/>
          </p:cNvSpPr>
          <p:nvPr>
            <p:ph type="title" idx="2"/>
          </p:nvPr>
        </p:nvSpPr>
        <p:spPr>
          <a:xfrm>
            <a:off x="1360608" y="1259450"/>
            <a:ext cx="1333606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9BBEEE"/>
                </a:solidFill>
              </a:rPr>
              <a:t>01</a:t>
            </a:r>
            <a:endParaRPr dirty="0">
              <a:solidFill>
                <a:srgbClr val="9BBEEE"/>
              </a:solidFill>
            </a:endParaRPr>
          </a:p>
        </p:txBody>
      </p:sp>
      <p:sp>
        <p:nvSpPr>
          <p:cNvPr id="346" name="Google Shape;346;p38"/>
          <p:cNvSpPr txBox="1">
            <a:spLocks noGrp="1"/>
          </p:cNvSpPr>
          <p:nvPr>
            <p:ph type="title"/>
          </p:nvPr>
        </p:nvSpPr>
        <p:spPr>
          <a:xfrm>
            <a:off x="1192433" y="2639425"/>
            <a:ext cx="3248700" cy="125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PROCESS OVERVIEW</a:t>
            </a:r>
            <a:endParaRPr dirty="0"/>
          </a:p>
        </p:txBody>
      </p:sp>
      <p:pic>
        <p:nvPicPr>
          <p:cNvPr id="347" name="Google Shape;347;p38"/>
          <p:cNvPicPr preferRelativeResize="0"/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20775" y="549283"/>
            <a:ext cx="1899600" cy="2169000"/>
          </a:xfrm>
          <a:prstGeom prst="round2SameRect">
            <a:avLst>
              <a:gd name="adj1" fmla="val 0"/>
              <a:gd name="adj2" fmla="val 50000"/>
            </a:avLst>
          </a:prstGeom>
          <a:noFill/>
          <a:ln>
            <a:noFill/>
          </a:ln>
        </p:spPr>
      </p:pic>
      <p:pic>
        <p:nvPicPr>
          <p:cNvPr id="348" name="Google Shape;348;p38"/>
          <p:cNvPicPr preferRelativeResize="0"/>
          <p:nvPr/>
        </p:nvPicPr>
        <p:blipFill rotWithShape="1">
          <a:blip r:embed="rId4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40233" y="546808"/>
            <a:ext cx="1899600" cy="2169000"/>
          </a:xfrm>
          <a:prstGeom prst="round2SameRect">
            <a:avLst>
              <a:gd name="adj1" fmla="val 50000"/>
              <a:gd name="adj2" fmla="val 0"/>
            </a:avLst>
          </a:prstGeom>
          <a:noFill/>
          <a:ln>
            <a:noFill/>
          </a:ln>
        </p:spPr>
      </p:pic>
      <p:pic>
        <p:nvPicPr>
          <p:cNvPr id="349" name="Google Shape;349;p38"/>
          <p:cNvPicPr preferRelativeResize="0"/>
          <p:nvPr/>
        </p:nvPicPr>
        <p:blipFill rotWithShape="1">
          <a:blip r:embed="rId5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40225" y="2707675"/>
            <a:ext cx="1899600" cy="189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38"/>
          <p:cNvSpPr/>
          <p:nvPr/>
        </p:nvSpPr>
        <p:spPr>
          <a:xfrm flipH="1">
            <a:off x="8630075" y="4340150"/>
            <a:ext cx="381000" cy="381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38"/>
          <p:cNvSpPr/>
          <p:nvPr/>
        </p:nvSpPr>
        <p:spPr>
          <a:xfrm flipH="1">
            <a:off x="8630075" y="3772900"/>
            <a:ext cx="381000" cy="381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38"/>
          <p:cNvSpPr/>
          <p:nvPr/>
        </p:nvSpPr>
        <p:spPr>
          <a:xfrm flipH="1">
            <a:off x="8630075" y="4907400"/>
            <a:ext cx="381000" cy="381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p38"/>
          <p:cNvSpPr/>
          <p:nvPr/>
        </p:nvSpPr>
        <p:spPr>
          <a:xfrm flipH="1">
            <a:off x="8064575" y="3772900"/>
            <a:ext cx="381000" cy="381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" name="Google Shape;354;p38"/>
          <p:cNvSpPr/>
          <p:nvPr/>
        </p:nvSpPr>
        <p:spPr>
          <a:xfrm flipH="1">
            <a:off x="7499075" y="3772900"/>
            <a:ext cx="381000" cy="381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" name="Google Shape;355;p38"/>
          <p:cNvSpPr/>
          <p:nvPr/>
        </p:nvSpPr>
        <p:spPr>
          <a:xfrm flipH="1">
            <a:off x="8630075" y="3171625"/>
            <a:ext cx="381000" cy="381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p38"/>
          <p:cNvSpPr/>
          <p:nvPr/>
        </p:nvSpPr>
        <p:spPr>
          <a:xfrm flipH="1">
            <a:off x="6933575" y="3772900"/>
            <a:ext cx="381000" cy="381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p38"/>
          <p:cNvSpPr/>
          <p:nvPr/>
        </p:nvSpPr>
        <p:spPr>
          <a:xfrm flipH="1">
            <a:off x="7499075" y="4340150"/>
            <a:ext cx="381000" cy="381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8" name="Google Shape;358;p38"/>
          <p:cNvGrpSpPr/>
          <p:nvPr/>
        </p:nvGrpSpPr>
        <p:grpSpPr>
          <a:xfrm>
            <a:off x="332929" y="-723100"/>
            <a:ext cx="381000" cy="2650000"/>
            <a:chOff x="546713" y="-723100"/>
            <a:chExt cx="381000" cy="2650000"/>
          </a:xfrm>
        </p:grpSpPr>
        <p:sp>
          <p:nvSpPr>
            <p:cNvPr id="359" name="Google Shape;359;p38"/>
            <p:cNvSpPr/>
            <p:nvPr/>
          </p:nvSpPr>
          <p:spPr>
            <a:xfrm rot="10800000" flipH="1">
              <a:off x="546713" y="-723100"/>
              <a:ext cx="381000" cy="38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38"/>
            <p:cNvSpPr/>
            <p:nvPr/>
          </p:nvSpPr>
          <p:spPr>
            <a:xfrm rot="10800000" flipH="1">
              <a:off x="546713" y="-155850"/>
              <a:ext cx="381000" cy="38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38"/>
            <p:cNvSpPr/>
            <p:nvPr/>
          </p:nvSpPr>
          <p:spPr>
            <a:xfrm rot="10800000" flipH="1">
              <a:off x="546713" y="411400"/>
              <a:ext cx="381000" cy="38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38"/>
            <p:cNvSpPr/>
            <p:nvPr/>
          </p:nvSpPr>
          <p:spPr>
            <a:xfrm rot="10800000" flipH="1">
              <a:off x="546713" y="978650"/>
              <a:ext cx="381000" cy="38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38"/>
            <p:cNvSpPr/>
            <p:nvPr/>
          </p:nvSpPr>
          <p:spPr>
            <a:xfrm rot="10800000" flipH="1">
              <a:off x="546713" y="1545900"/>
              <a:ext cx="381000" cy="38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>
          <a:extLst>
            <a:ext uri="{FF2B5EF4-FFF2-40B4-BE49-F238E27FC236}">
              <a16:creationId xmlns:a16="http://schemas.microsoft.com/office/drawing/2014/main" id="{867DCDEB-8034-F487-BBC5-02B64CFC41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4" name="Google Shape;404;p40">
            <a:extLst>
              <a:ext uri="{FF2B5EF4-FFF2-40B4-BE49-F238E27FC236}">
                <a16:creationId xmlns:a16="http://schemas.microsoft.com/office/drawing/2014/main" id="{7D36740B-A08C-7BEB-4E48-F30AD74E10C0}"/>
              </a:ext>
            </a:extLst>
          </p:cNvPr>
          <p:cNvGrpSpPr/>
          <p:nvPr/>
        </p:nvGrpSpPr>
        <p:grpSpPr>
          <a:xfrm>
            <a:off x="6337050" y="998783"/>
            <a:ext cx="2709400" cy="4351750"/>
            <a:chOff x="6337050" y="998783"/>
            <a:chExt cx="2709400" cy="4351750"/>
          </a:xfrm>
        </p:grpSpPr>
        <p:sp>
          <p:nvSpPr>
            <p:cNvPr id="405" name="Google Shape;405;p40">
              <a:extLst>
                <a:ext uri="{FF2B5EF4-FFF2-40B4-BE49-F238E27FC236}">
                  <a16:creationId xmlns:a16="http://schemas.microsoft.com/office/drawing/2014/main" id="{27E3F595-D240-5DBD-2152-B533E6F58428}"/>
                </a:ext>
              </a:extLst>
            </p:cNvPr>
            <p:cNvSpPr/>
            <p:nvPr/>
          </p:nvSpPr>
          <p:spPr>
            <a:xfrm>
              <a:off x="6337050" y="4402283"/>
              <a:ext cx="381000" cy="38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40">
              <a:extLst>
                <a:ext uri="{FF2B5EF4-FFF2-40B4-BE49-F238E27FC236}">
                  <a16:creationId xmlns:a16="http://schemas.microsoft.com/office/drawing/2014/main" id="{2CC4A44A-713A-08CA-2EC2-7FFE07D9898C}"/>
                </a:ext>
              </a:extLst>
            </p:cNvPr>
            <p:cNvSpPr/>
            <p:nvPr/>
          </p:nvSpPr>
          <p:spPr>
            <a:xfrm>
              <a:off x="6919150" y="4402283"/>
              <a:ext cx="381000" cy="38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40">
              <a:extLst>
                <a:ext uri="{FF2B5EF4-FFF2-40B4-BE49-F238E27FC236}">
                  <a16:creationId xmlns:a16="http://schemas.microsoft.com/office/drawing/2014/main" id="{1250E5DF-F3A8-7453-4ED0-3FB2A71B5584}"/>
                </a:ext>
              </a:extLst>
            </p:cNvPr>
            <p:cNvSpPr/>
            <p:nvPr/>
          </p:nvSpPr>
          <p:spPr>
            <a:xfrm>
              <a:off x="7501250" y="4402283"/>
              <a:ext cx="381000" cy="38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40">
              <a:extLst>
                <a:ext uri="{FF2B5EF4-FFF2-40B4-BE49-F238E27FC236}">
                  <a16:creationId xmlns:a16="http://schemas.microsoft.com/office/drawing/2014/main" id="{C9B41678-A027-35C0-3BBA-3F7F61967710}"/>
                </a:ext>
              </a:extLst>
            </p:cNvPr>
            <p:cNvSpPr/>
            <p:nvPr/>
          </p:nvSpPr>
          <p:spPr>
            <a:xfrm>
              <a:off x="8083350" y="4402283"/>
              <a:ext cx="381000" cy="38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40">
              <a:extLst>
                <a:ext uri="{FF2B5EF4-FFF2-40B4-BE49-F238E27FC236}">
                  <a16:creationId xmlns:a16="http://schemas.microsoft.com/office/drawing/2014/main" id="{E3230B6E-EAC7-07DE-DB60-ACAB8D8DA6A8}"/>
                </a:ext>
              </a:extLst>
            </p:cNvPr>
            <p:cNvSpPr/>
            <p:nvPr/>
          </p:nvSpPr>
          <p:spPr>
            <a:xfrm>
              <a:off x="8665450" y="4402283"/>
              <a:ext cx="381000" cy="38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40">
              <a:extLst>
                <a:ext uri="{FF2B5EF4-FFF2-40B4-BE49-F238E27FC236}">
                  <a16:creationId xmlns:a16="http://schemas.microsoft.com/office/drawing/2014/main" id="{9E5564EF-97B4-698D-172A-F951335978A0}"/>
                </a:ext>
              </a:extLst>
            </p:cNvPr>
            <p:cNvSpPr/>
            <p:nvPr/>
          </p:nvSpPr>
          <p:spPr>
            <a:xfrm>
              <a:off x="8083350" y="3835033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40">
              <a:extLst>
                <a:ext uri="{FF2B5EF4-FFF2-40B4-BE49-F238E27FC236}">
                  <a16:creationId xmlns:a16="http://schemas.microsoft.com/office/drawing/2014/main" id="{EBC17EEC-C6E7-6AB2-B28A-8664AB955A7C}"/>
                </a:ext>
              </a:extLst>
            </p:cNvPr>
            <p:cNvSpPr/>
            <p:nvPr/>
          </p:nvSpPr>
          <p:spPr>
            <a:xfrm>
              <a:off x="8083350" y="3267783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40">
              <a:extLst>
                <a:ext uri="{FF2B5EF4-FFF2-40B4-BE49-F238E27FC236}">
                  <a16:creationId xmlns:a16="http://schemas.microsoft.com/office/drawing/2014/main" id="{B4F422B3-158A-50F1-D310-E8D05BEE81E3}"/>
                </a:ext>
              </a:extLst>
            </p:cNvPr>
            <p:cNvSpPr/>
            <p:nvPr/>
          </p:nvSpPr>
          <p:spPr>
            <a:xfrm>
              <a:off x="8083350" y="4969533"/>
              <a:ext cx="381000" cy="38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40">
              <a:extLst>
                <a:ext uri="{FF2B5EF4-FFF2-40B4-BE49-F238E27FC236}">
                  <a16:creationId xmlns:a16="http://schemas.microsoft.com/office/drawing/2014/main" id="{099D4D75-CB5E-ECE7-6B59-A7A2327F4AF0}"/>
                </a:ext>
              </a:extLst>
            </p:cNvPr>
            <p:cNvSpPr/>
            <p:nvPr/>
          </p:nvSpPr>
          <p:spPr>
            <a:xfrm>
              <a:off x="8083350" y="2700533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40">
              <a:extLst>
                <a:ext uri="{FF2B5EF4-FFF2-40B4-BE49-F238E27FC236}">
                  <a16:creationId xmlns:a16="http://schemas.microsoft.com/office/drawing/2014/main" id="{578E2D21-AB92-DE11-0B72-72DBEB0570E9}"/>
                </a:ext>
              </a:extLst>
            </p:cNvPr>
            <p:cNvSpPr/>
            <p:nvPr/>
          </p:nvSpPr>
          <p:spPr>
            <a:xfrm>
              <a:off x="8083350" y="2133283"/>
              <a:ext cx="381000" cy="381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40">
              <a:extLst>
                <a:ext uri="{FF2B5EF4-FFF2-40B4-BE49-F238E27FC236}">
                  <a16:creationId xmlns:a16="http://schemas.microsoft.com/office/drawing/2014/main" id="{4451980D-283F-D0B5-79B1-3D92497C0EA3}"/>
                </a:ext>
              </a:extLst>
            </p:cNvPr>
            <p:cNvSpPr/>
            <p:nvPr/>
          </p:nvSpPr>
          <p:spPr>
            <a:xfrm>
              <a:off x="8083350" y="1566033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40">
              <a:extLst>
                <a:ext uri="{FF2B5EF4-FFF2-40B4-BE49-F238E27FC236}">
                  <a16:creationId xmlns:a16="http://schemas.microsoft.com/office/drawing/2014/main" id="{80F23745-4277-7F41-343A-086CD7605DD6}"/>
                </a:ext>
              </a:extLst>
            </p:cNvPr>
            <p:cNvSpPr/>
            <p:nvPr/>
          </p:nvSpPr>
          <p:spPr>
            <a:xfrm>
              <a:off x="8083350" y="998783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B874803B-1EEF-5EA0-6D92-7B0F14FC11D2}"/>
              </a:ext>
            </a:extLst>
          </p:cNvPr>
          <p:cNvSpPr txBox="1"/>
          <p:nvPr/>
        </p:nvSpPr>
        <p:spPr>
          <a:xfrm>
            <a:off x="489857" y="1030544"/>
            <a:ext cx="5633357" cy="26314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317500">
              <a:spcBef>
                <a:spcPts val="1000"/>
              </a:spcBef>
              <a:buClr>
                <a:schemeClr val="lt1"/>
              </a:buClr>
              <a:buSzPts val="1400"/>
              <a:buFont typeface="Inter"/>
              <a:buChar char="●"/>
            </a:pPr>
            <a:r>
              <a:rPr lang="en-IN" dirty="0">
                <a:solidFill>
                  <a:schemeClr val="lt1"/>
                </a:solidFill>
                <a:latin typeface="Darker Grotesque SemiBold" panose="020B0604020202020204" charset="0"/>
                <a:ea typeface="Inter"/>
                <a:sym typeface="Inter"/>
              </a:rPr>
              <a:t>The loan approval process starts with collecting and understanding historical applicant data, including demographic, financial, and credit-related information.</a:t>
            </a:r>
          </a:p>
          <a:p>
            <a:pPr marL="457200" indent="-317500">
              <a:spcBef>
                <a:spcPts val="1000"/>
              </a:spcBef>
              <a:buClr>
                <a:schemeClr val="lt1"/>
              </a:buClr>
              <a:buSzPts val="1400"/>
              <a:buFont typeface="Inter"/>
              <a:buChar char="●"/>
            </a:pPr>
            <a:r>
              <a:rPr lang="en-IN" dirty="0">
                <a:solidFill>
                  <a:schemeClr val="lt1"/>
                </a:solidFill>
                <a:latin typeface="Darker Grotesque SemiBold" panose="020B0604020202020204" charset="0"/>
                <a:ea typeface="Inter"/>
                <a:sym typeface="Inter"/>
              </a:rPr>
              <a:t>This data is then cleaned and pre-processed, handling missing values and encoding features for machine learning.</a:t>
            </a:r>
          </a:p>
          <a:p>
            <a:pPr marL="457200" indent="-317500">
              <a:spcBef>
                <a:spcPts val="1000"/>
              </a:spcBef>
              <a:buClr>
                <a:schemeClr val="lt1"/>
              </a:buClr>
              <a:buSzPts val="1400"/>
              <a:buFont typeface="Inter"/>
              <a:buChar char="●"/>
            </a:pPr>
            <a:r>
              <a:rPr lang="en-IN" dirty="0">
                <a:solidFill>
                  <a:schemeClr val="lt1"/>
                </a:solidFill>
                <a:latin typeface="Darker Grotesque SemiBold" panose="020B0604020202020204" charset="0"/>
                <a:ea typeface="Inter"/>
                <a:sym typeface="Inter"/>
              </a:rPr>
              <a:t>Next, a predictive model is trained using this data to learn patterns that influence loan approval decisions.</a:t>
            </a:r>
          </a:p>
          <a:p>
            <a:pPr marL="457200" indent="-317500">
              <a:spcBef>
                <a:spcPts val="1000"/>
              </a:spcBef>
              <a:buClr>
                <a:schemeClr val="lt1"/>
              </a:buClr>
              <a:buSzPts val="1400"/>
              <a:buFont typeface="Inter"/>
              <a:buChar char="●"/>
            </a:pPr>
            <a:r>
              <a:rPr lang="en-IN" dirty="0">
                <a:solidFill>
                  <a:schemeClr val="lt1"/>
                </a:solidFill>
                <a:latin typeface="Darker Grotesque SemiBold" panose="020B0604020202020204" charset="0"/>
                <a:ea typeface="Inter"/>
                <a:sym typeface="Inter"/>
              </a:rPr>
              <a:t>Finally, the model is tested, evaluated, and deployed, enabling automated, fast, and objective loan approval predictions while reducing human bias and improving efficiency.</a:t>
            </a:r>
          </a:p>
        </p:txBody>
      </p:sp>
      <p:grpSp>
        <p:nvGrpSpPr>
          <p:cNvPr id="2" name="Google Shape;1508;p64">
            <a:extLst>
              <a:ext uri="{FF2B5EF4-FFF2-40B4-BE49-F238E27FC236}">
                <a16:creationId xmlns:a16="http://schemas.microsoft.com/office/drawing/2014/main" id="{9A6AE883-4E27-389E-9A41-AA00495D49AE}"/>
              </a:ext>
            </a:extLst>
          </p:cNvPr>
          <p:cNvGrpSpPr/>
          <p:nvPr/>
        </p:nvGrpSpPr>
        <p:grpSpPr>
          <a:xfrm>
            <a:off x="6412162" y="1663408"/>
            <a:ext cx="1279588" cy="1320750"/>
            <a:chOff x="4539000" y="3230475"/>
            <a:chExt cx="256425" cy="253050"/>
          </a:xfrm>
        </p:grpSpPr>
        <p:sp>
          <p:nvSpPr>
            <p:cNvPr id="3" name="Google Shape;1509;p64">
              <a:extLst>
                <a:ext uri="{FF2B5EF4-FFF2-40B4-BE49-F238E27FC236}">
                  <a16:creationId xmlns:a16="http://schemas.microsoft.com/office/drawing/2014/main" id="{646079A5-08C8-72DD-C556-F3389DC86715}"/>
                </a:ext>
              </a:extLst>
            </p:cNvPr>
            <p:cNvSpPr/>
            <p:nvPr/>
          </p:nvSpPr>
          <p:spPr>
            <a:xfrm>
              <a:off x="4637250" y="3349550"/>
              <a:ext cx="60750" cy="104225"/>
            </a:xfrm>
            <a:custGeom>
              <a:avLst/>
              <a:gdLst/>
              <a:ahLst/>
              <a:cxnLst/>
              <a:rect l="l" t="t" r="r" b="b"/>
              <a:pathLst>
                <a:path w="2430" h="4169" extrusionOk="0">
                  <a:moveTo>
                    <a:pt x="905" y="1"/>
                  </a:moveTo>
                  <a:lnTo>
                    <a:pt x="905" y="667"/>
                  </a:lnTo>
                  <a:cubicBezTo>
                    <a:pt x="0" y="1001"/>
                    <a:pt x="238" y="2358"/>
                    <a:pt x="1215" y="2382"/>
                  </a:cubicBezTo>
                  <a:cubicBezTo>
                    <a:pt x="1620" y="2382"/>
                    <a:pt x="1620" y="2977"/>
                    <a:pt x="1215" y="2977"/>
                  </a:cubicBezTo>
                  <a:cubicBezTo>
                    <a:pt x="1048" y="2977"/>
                    <a:pt x="905" y="2858"/>
                    <a:pt x="905" y="2692"/>
                  </a:cubicBezTo>
                  <a:lnTo>
                    <a:pt x="310" y="2692"/>
                  </a:lnTo>
                  <a:cubicBezTo>
                    <a:pt x="310" y="3049"/>
                    <a:pt x="548" y="3382"/>
                    <a:pt x="905" y="3525"/>
                  </a:cubicBezTo>
                  <a:lnTo>
                    <a:pt x="905" y="4168"/>
                  </a:lnTo>
                  <a:lnTo>
                    <a:pt x="1501" y="4168"/>
                  </a:lnTo>
                  <a:lnTo>
                    <a:pt x="1501" y="3525"/>
                  </a:lnTo>
                  <a:cubicBezTo>
                    <a:pt x="2429" y="3168"/>
                    <a:pt x="2191" y="1810"/>
                    <a:pt x="1215" y="1787"/>
                  </a:cubicBezTo>
                  <a:cubicBezTo>
                    <a:pt x="953" y="1787"/>
                    <a:pt x="810" y="1477"/>
                    <a:pt x="1000" y="1287"/>
                  </a:cubicBezTo>
                  <a:cubicBezTo>
                    <a:pt x="1061" y="1226"/>
                    <a:pt x="1134" y="1199"/>
                    <a:pt x="1205" y="1199"/>
                  </a:cubicBezTo>
                  <a:cubicBezTo>
                    <a:pt x="1357" y="1199"/>
                    <a:pt x="1501" y="1322"/>
                    <a:pt x="1501" y="1501"/>
                  </a:cubicBezTo>
                  <a:lnTo>
                    <a:pt x="2096" y="1501"/>
                  </a:lnTo>
                  <a:cubicBezTo>
                    <a:pt x="2096" y="1120"/>
                    <a:pt x="1858" y="786"/>
                    <a:pt x="1501" y="667"/>
                  </a:cubicBezTo>
                  <a:lnTo>
                    <a:pt x="150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1510;p64">
              <a:extLst>
                <a:ext uri="{FF2B5EF4-FFF2-40B4-BE49-F238E27FC236}">
                  <a16:creationId xmlns:a16="http://schemas.microsoft.com/office/drawing/2014/main" id="{87B60D29-0655-D57F-F919-EFA6FF154214}"/>
                </a:ext>
              </a:extLst>
            </p:cNvPr>
            <p:cNvSpPr/>
            <p:nvPr/>
          </p:nvSpPr>
          <p:spPr>
            <a:xfrm>
              <a:off x="4539000" y="3230475"/>
              <a:ext cx="256425" cy="253050"/>
            </a:xfrm>
            <a:custGeom>
              <a:avLst/>
              <a:gdLst/>
              <a:ahLst/>
              <a:cxnLst/>
              <a:rect l="l" t="t" r="r" b="b"/>
              <a:pathLst>
                <a:path w="10257" h="10122" extrusionOk="0">
                  <a:moveTo>
                    <a:pt x="6216" y="596"/>
                  </a:moveTo>
                  <a:lnTo>
                    <a:pt x="5812" y="1811"/>
                  </a:lnTo>
                  <a:lnTo>
                    <a:pt x="4454" y="1811"/>
                  </a:lnTo>
                  <a:lnTo>
                    <a:pt x="4073" y="596"/>
                  </a:lnTo>
                  <a:close/>
                  <a:moveTo>
                    <a:pt x="5740" y="2382"/>
                  </a:moveTo>
                  <a:lnTo>
                    <a:pt x="5740" y="2977"/>
                  </a:lnTo>
                  <a:lnTo>
                    <a:pt x="4549" y="2977"/>
                  </a:lnTo>
                  <a:lnTo>
                    <a:pt x="4549" y="2382"/>
                  </a:lnTo>
                  <a:close/>
                  <a:moveTo>
                    <a:pt x="5931" y="3573"/>
                  </a:moveTo>
                  <a:cubicBezTo>
                    <a:pt x="7121" y="4478"/>
                    <a:pt x="7860" y="5287"/>
                    <a:pt x="8026" y="7717"/>
                  </a:cubicBezTo>
                  <a:cubicBezTo>
                    <a:pt x="8050" y="8074"/>
                    <a:pt x="8336" y="8336"/>
                    <a:pt x="8693" y="8336"/>
                  </a:cubicBezTo>
                  <a:cubicBezTo>
                    <a:pt x="9479" y="8336"/>
                    <a:pt x="9479" y="9526"/>
                    <a:pt x="8693" y="9526"/>
                  </a:cubicBezTo>
                  <a:lnTo>
                    <a:pt x="1596" y="9526"/>
                  </a:lnTo>
                  <a:cubicBezTo>
                    <a:pt x="787" y="9526"/>
                    <a:pt x="787" y="8336"/>
                    <a:pt x="1596" y="8336"/>
                  </a:cubicBezTo>
                  <a:cubicBezTo>
                    <a:pt x="1930" y="8336"/>
                    <a:pt x="2192" y="8074"/>
                    <a:pt x="2239" y="7764"/>
                  </a:cubicBezTo>
                  <a:lnTo>
                    <a:pt x="2239" y="7740"/>
                  </a:lnTo>
                  <a:cubicBezTo>
                    <a:pt x="2501" y="4811"/>
                    <a:pt x="3263" y="4383"/>
                    <a:pt x="4359" y="3573"/>
                  </a:cubicBezTo>
                  <a:close/>
                  <a:moveTo>
                    <a:pt x="3240" y="1"/>
                  </a:moveTo>
                  <a:lnTo>
                    <a:pt x="3930" y="2144"/>
                  </a:lnTo>
                  <a:lnTo>
                    <a:pt x="3930" y="3144"/>
                  </a:lnTo>
                  <a:cubicBezTo>
                    <a:pt x="2644" y="4097"/>
                    <a:pt x="1882" y="4740"/>
                    <a:pt x="1620" y="7693"/>
                  </a:cubicBezTo>
                  <a:cubicBezTo>
                    <a:pt x="1620" y="7717"/>
                    <a:pt x="1596" y="7740"/>
                    <a:pt x="1573" y="7740"/>
                  </a:cubicBezTo>
                  <a:lnTo>
                    <a:pt x="1596" y="7740"/>
                  </a:lnTo>
                  <a:cubicBezTo>
                    <a:pt x="1" y="7740"/>
                    <a:pt x="1" y="10122"/>
                    <a:pt x="1596" y="10122"/>
                  </a:cubicBezTo>
                  <a:lnTo>
                    <a:pt x="8669" y="10122"/>
                  </a:lnTo>
                  <a:cubicBezTo>
                    <a:pt x="8677" y="10122"/>
                    <a:pt x="8685" y="10122"/>
                    <a:pt x="8693" y="10122"/>
                  </a:cubicBezTo>
                  <a:cubicBezTo>
                    <a:pt x="10241" y="10122"/>
                    <a:pt x="10257" y="7764"/>
                    <a:pt x="8669" y="7740"/>
                  </a:cubicBezTo>
                  <a:cubicBezTo>
                    <a:pt x="8646" y="7740"/>
                    <a:pt x="8598" y="7717"/>
                    <a:pt x="8598" y="7669"/>
                  </a:cubicBezTo>
                  <a:cubicBezTo>
                    <a:pt x="8431" y="5073"/>
                    <a:pt x="7598" y="4073"/>
                    <a:pt x="6312" y="3144"/>
                  </a:cubicBezTo>
                  <a:lnTo>
                    <a:pt x="6312" y="2144"/>
                  </a:lnTo>
                  <a:lnTo>
                    <a:pt x="702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5921996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40"/>
          <p:cNvSpPr/>
          <p:nvPr/>
        </p:nvSpPr>
        <p:spPr>
          <a:xfrm>
            <a:off x="890357" y="1629104"/>
            <a:ext cx="720600" cy="72060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9BB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98" name="Google Shape;398;p40"/>
          <p:cNvSpPr/>
          <p:nvPr/>
        </p:nvSpPr>
        <p:spPr>
          <a:xfrm>
            <a:off x="4455425" y="1590151"/>
            <a:ext cx="720600" cy="7206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" name="Google Shape;399;p4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5084807" cy="6881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MISSION &amp; </a:t>
            </a:r>
            <a:r>
              <a:rPr lang="en" dirty="0">
                <a:solidFill>
                  <a:schemeClr val="dk2"/>
                </a:solidFill>
              </a:rPr>
              <a:t>VISION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400" name="Google Shape;400;p40"/>
          <p:cNvSpPr txBox="1">
            <a:spLocks noGrp="1"/>
          </p:cNvSpPr>
          <p:nvPr>
            <p:ph type="subTitle" idx="3"/>
          </p:nvPr>
        </p:nvSpPr>
        <p:spPr>
          <a:xfrm>
            <a:off x="720000" y="2883196"/>
            <a:ext cx="3315900" cy="65977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To make loan approvals efficient, accurate, and fair.</a:t>
            </a:r>
          </a:p>
        </p:txBody>
      </p:sp>
      <p:sp>
        <p:nvSpPr>
          <p:cNvPr id="401" name="Google Shape;401;p40"/>
          <p:cNvSpPr txBox="1">
            <a:spLocks noGrp="1"/>
          </p:cNvSpPr>
          <p:nvPr>
            <p:ph type="subTitle" idx="1"/>
          </p:nvPr>
        </p:nvSpPr>
        <p:spPr>
          <a:xfrm>
            <a:off x="720000" y="2409871"/>
            <a:ext cx="33159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MISSION</a:t>
            </a:r>
            <a:endParaRPr dirty="0"/>
          </a:p>
        </p:txBody>
      </p:sp>
      <p:sp>
        <p:nvSpPr>
          <p:cNvPr id="402" name="Google Shape;402;p40"/>
          <p:cNvSpPr txBox="1">
            <a:spLocks noGrp="1"/>
          </p:cNvSpPr>
          <p:nvPr>
            <p:ph type="subTitle" idx="2"/>
          </p:nvPr>
        </p:nvSpPr>
        <p:spPr>
          <a:xfrm>
            <a:off x="4374850" y="2409871"/>
            <a:ext cx="33159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6BBD9B"/>
                </a:solidFill>
              </a:rPr>
              <a:t>VISION</a:t>
            </a:r>
            <a:endParaRPr dirty="0">
              <a:solidFill>
                <a:srgbClr val="6BBD9B"/>
              </a:solidFill>
            </a:endParaRPr>
          </a:p>
        </p:txBody>
      </p:sp>
      <p:sp>
        <p:nvSpPr>
          <p:cNvPr id="403" name="Google Shape;403;p40"/>
          <p:cNvSpPr txBox="1">
            <a:spLocks noGrp="1"/>
          </p:cNvSpPr>
          <p:nvPr>
            <p:ph type="subTitle" idx="4"/>
          </p:nvPr>
        </p:nvSpPr>
        <p:spPr>
          <a:xfrm>
            <a:off x="4374850" y="2883196"/>
            <a:ext cx="3315900" cy="62325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>
                <a:solidFill>
                  <a:srgbClr val="6BBD9B"/>
                </a:solidFill>
              </a:rPr>
              <a:t>To build an automated, scalable, and transparent loan approval system.</a:t>
            </a:r>
          </a:p>
        </p:txBody>
      </p:sp>
      <p:grpSp>
        <p:nvGrpSpPr>
          <p:cNvPr id="404" name="Google Shape;404;p40"/>
          <p:cNvGrpSpPr/>
          <p:nvPr/>
        </p:nvGrpSpPr>
        <p:grpSpPr>
          <a:xfrm>
            <a:off x="6337050" y="998783"/>
            <a:ext cx="2709400" cy="4351750"/>
            <a:chOff x="6337050" y="998783"/>
            <a:chExt cx="2709400" cy="4351750"/>
          </a:xfrm>
        </p:grpSpPr>
        <p:sp>
          <p:nvSpPr>
            <p:cNvPr id="405" name="Google Shape;405;p40"/>
            <p:cNvSpPr/>
            <p:nvPr/>
          </p:nvSpPr>
          <p:spPr>
            <a:xfrm>
              <a:off x="6337050" y="4402283"/>
              <a:ext cx="381000" cy="38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40"/>
            <p:cNvSpPr/>
            <p:nvPr/>
          </p:nvSpPr>
          <p:spPr>
            <a:xfrm>
              <a:off x="6919150" y="4402283"/>
              <a:ext cx="381000" cy="38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40"/>
            <p:cNvSpPr/>
            <p:nvPr/>
          </p:nvSpPr>
          <p:spPr>
            <a:xfrm>
              <a:off x="7501250" y="4402283"/>
              <a:ext cx="381000" cy="38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40"/>
            <p:cNvSpPr/>
            <p:nvPr/>
          </p:nvSpPr>
          <p:spPr>
            <a:xfrm>
              <a:off x="8083350" y="4402283"/>
              <a:ext cx="381000" cy="38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40"/>
            <p:cNvSpPr/>
            <p:nvPr/>
          </p:nvSpPr>
          <p:spPr>
            <a:xfrm>
              <a:off x="8665450" y="4402283"/>
              <a:ext cx="381000" cy="38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40"/>
            <p:cNvSpPr/>
            <p:nvPr/>
          </p:nvSpPr>
          <p:spPr>
            <a:xfrm>
              <a:off x="8083350" y="3835033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40"/>
            <p:cNvSpPr/>
            <p:nvPr/>
          </p:nvSpPr>
          <p:spPr>
            <a:xfrm>
              <a:off x="8083350" y="3267783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40"/>
            <p:cNvSpPr/>
            <p:nvPr/>
          </p:nvSpPr>
          <p:spPr>
            <a:xfrm>
              <a:off x="8083350" y="4969533"/>
              <a:ext cx="381000" cy="38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40"/>
            <p:cNvSpPr/>
            <p:nvPr/>
          </p:nvSpPr>
          <p:spPr>
            <a:xfrm>
              <a:off x="8083350" y="2700533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40"/>
            <p:cNvSpPr/>
            <p:nvPr/>
          </p:nvSpPr>
          <p:spPr>
            <a:xfrm>
              <a:off x="8083350" y="2133283"/>
              <a:ext cx="381000" cy="381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40"/>
            <p:cNvSpPr/>
            <p:nvPr/>
          </p:nvSpPr>
          <p:spPr>
            <a:xfrm>
              <a:off x="8083350" y="1566033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40"/>
            <p:cNvSpPr/>
            <p:nvPr/>
          </p:nvSpPr>
          <p:spPr>
            <a:xfrm>
              <a:off x="8083350" y="998783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" name="Google Shape;850;p42">
            <a:extLst>
              <a:ext uri="{FF2B5EF4-FFF2-40B4-BE49-F238E27FC236}">
                <a16:creationId xmlns:a16="http://schemas.microsoft.com/office/drawing/2014/main" id="{E950ECBA-22EB-2A82-4CF6-8D4AC353C01B}"/>
              </a:ext>
            </a:extLst>
          </p:cNvPr>
          <p:cNvGrpSpPr/>
          <p:nvPr/>
        </p:nvGrpSpPr>
        <p:grpSpPr>
          <a:xfrm>
            <a:off x="4591136" y="1718068"/>
            <a:ext cx="449177" cy="449177"/>
            <a:chOff x="5426535" y="3451931"/>
            <a:chExt cx="449177" cy="449177"/>
          </a:xfrm>
        </p:grpSpPr>
        <p:sp>
          <p:nvSpPr>
            <p:cNvPr id="3" name="Google Shape;851;p42">
              <a:extLst>
                <a:ext uri="{FF2B5EF4-FFF2-40B4-BE49-F238E27FC236}">
                  <a16:creationId xmlns:a16="http://schemas.microsoft.com/office/drawing/2014/main" id="{4E87A2EB-F78C-E7F4-09F6-6BB37D9AD832}"/>
                </a:ext>
              </a:extLst>
            </p:cNvPr>
            <p:cNvSpPr/>
            <p:nvPr/>
          </p:nvSpPr>
          <p:spPr>
            <a:xfrm>
              <a:off x="5611877" y="3451931"/>
              <a:ext cx="78523" cy="79825"/>
            </a:xfrm>
            <a:custGeom>
              <a:avLst/>
              <a:gdLst/>
              <a:ahLst/>
              <a:cxnLst/>
              <a:rect l="l" t="t" r="r" b="b"/>
              <a:pathLst>
                <a:path w="2714" h="2759" extrusionOk="0">
                  <a:moveTo>
                    <a:pt x="1379" y="1"/>
                  </a:moveTo>
                  <a:cubicBezTo>
                    <a:pt x="623" y="1"/>
                    <a:pt x="0" y="623"/>
                    <a:pt x="0" y="1380"/>
                  </a:cubicBezTo>
                  <a:cubicBezTo>
                    <a:pt x="0" y="2136"/>
                    <a:pt x="623" y="2758"/>
                    <a:pt x="1379" y="2758"/>
                  </a:cubicBezTo>
                  <a:cubicBezTo>
                    <a:pt x="2135" y="2758"/>
                    <a:pt x="2714" y="2136"/>
                    <a:pt x="2714" y="1380"/>
                  </a:cubicBezTo>
                  <a:cubicBezTo>
                    <a:pt x="2714" y="623"/>
                    <a:pt x="2135" y="1"/>
                    <a:pt x="13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852;p42">
              <a:extLst>
                <a:ext uri="{FF2B5EF4-FFF2-40B4-BE49-F238E27FC236}">
                  <a16:creationId xmlns:a16="http://schemas.microsoft.com/office/drawing/2014/main" id="{AAB7ACAD-C910-BC6E-A1E7-A9534B44C479}"/>
                </a:ext>
              </a:extLst>
            </p:cNvPr>
            <p:cNvSpPr/>
            <p:nvPr/>
          </p:nvSpPr>
          <p:spPr>
            <a:xfrm>
              <a:off x="5426535" y="3540725"/>
              <a:ext cx="449177" cy="360383"/>
            </a:xfrm>
            <a:custGeom>
              <a:avLst/>
              <a:gdLst/>
              <a:ahLst/>
              <a:cxnLst/>
              <a:rect l="l" t="t" r="r" b="b"/>
              <a:pathLst>
                <a:path w="15525" h="12456" extrusionOk="0">
                  <a:moveTo>
                    <a:pt x="9297" y="3248"/>
                  </a:moveTo>
                  <a:lnTo>
                    <a:pt x="9297" y="4182"/>
                  </a:lnTo>
                  <a:lnTo>
                    <a:pt x="6228" y="4182"/>
                  </a:lnTo>
                  <a:lnTo>
                    <a:pt x="6228" y="3248"/>
                  </a:lnTo>
                  <a:close/>
                  <a:moveTo>
                    <a:pt x="5027" y="5294"/>
                  </a:moveTo>
                  <a:lnTo>
                    <a:pt x="5027" y="6228"/>
                  </a:lnTo>
                  <a:lnTo>
                    <a:pt x="4004" y="6228"/>
                  </a:lnTo>
                  <a:lnTo>
                    <a:pt x="4004" y="5294"/>
                  </a:lnTo>
                  <a:close/>
                  <a:moveTo>
                    <a:pt x="3693" y="1"/>
                  </a:moveTo>
                  <a:lnTo>
                    <a:pt x="3693" y="2759"/>
                  </a:lnTo>
                  <a:lnTo>
                    <a:pt x="3515" y="2892"/>
                  </a:lnTo>
                  <a:cubicBezTo>
                    <a:pt x="3292" y="3026"/>
                    <a:pt x="3159" y="3159"/>
                    <a:pt x="2981" y="3337"/>
                  </a:cubicBezTo>
                  <a:cubicBezTo>
                    <a:pt x="2536" y="3782"/>
                    <a:pt x="2225" y="4316"/>
                    <a:pt x="2002" y="4894"/>
                  </a:cubicBezTo>
                  <a:lnTo>
                    <a:pt x="1913" y="5205"/>
                  </a:lnTo>
                  <a:lnTo>
                    <a:pt x="1" y="5205"/>
                  </a:lnTo>
                  <a:lnTo>
                    <a:pt x="1" y="7207"/>
                  </a:lnTo>
                  <a:lnTo>
                    <a:pt x="3826" y="9831"/>
                  </a:lnTo>
                  <a:lnTo>
                    <a:pt x="3826" y="12456"/>
                  </a:lnTo>
                  <a:lnTo>
                    <a:pt x="5072" y="12456"/>
                  </a:lnTo>
                  <a:lnTo>
                    <a:pt x="5739" y="10365"/>
                  </a:lnTo>
                  <a:lnTo>
                    <a:pt x="9520" y="10365"/>
                  </a:lnTo>
                  <a:lnTo>
                    <a:pt x="10187" y="12456"/>
                  </a:lnTo>
                  <a:lnTo>
                    <a:pt x="11433" y="12456"/>
                  </a:lnTo>
                  <a:lnTo>
                    <a:pt x="11433" y="9876"/>
                  </a:lnTo>
                  <a:lnTo>
                    <a:pt x="11655" y="9742"/>
                  </a:lnTo>
                  <a:cubicBezTo>
                    <a:pt x="11877" y="9609"/>
                    <a:pt x="12100" y="9431"/>
                    <a:pt x="12278" y="9208"/>
                  </a:cubicBezTo>
                  <a:cubicBezTo>
                    <a:pt x="13078" y="8452"/>
                    <a:pt x="13479" y="7385"/>
                    <a:pt x="13479" y="6273"/>
                  </a:cubicBezTo>
                  <a:lnTo>
                    <a:pt x="13479" y="5294"/>
                  </a:lnTo>
                  <a:cubicBezTo>
                    <a:pt x="13479" y="4983"/>
                    <a:pt x="13746" y="4716"/>
                    <a:pt x="14057" y="4716"/>
                  </a:cubicBezTo>
                  <a:lnTo>
                    <a:pt x="14146" y="4716"/>
                  </a:lnTo>
                  <a:cubicBezTo>
                    <a:pt x="14413" y="4760"/>
                    <a:pt x="14635" y="4983"/>
                    <a:pt x="14635" y="5294"/>
                  </a:cubicBezTo>
                  <a:lnTo>
                    <a:pt x="14635" y="6317"/>
                  </a:lnTo>
                  <a:lnTo>
                    <a:pt x="15525" y="6317"/>
                  </a:lnTo>
                  <a:lnTo>
                    <a:pt x="15525" y="5294"/>
                  </a:lnTo>
                  <a:cubicBezTo>
                    <a:pt x="15525" y="4449"/>
                    <a:pt x="14858" y="3782"/>
                    <a:pt x="14057" y="3782"/>
                  </a:cubicBezTo>
                  <a:cubicBezTo>
                    <a:pt x="14027" y="3767"/>
                    <a:pt x="13993" y="3762"/>
                    <a:pt x="13956" y="3762"/>
                  </a:cubicBezTo>
                  <a:cubicBezTo>
                    <a:pt x="13884" y="3762"/>
                    <a:pt x="13805" y="3782"/>
                    <a:pt x="13746" y="3782"/>
                  </a:cubicBezTo>
                  <a:cubicBezTo>
                    <a:pt x="13434" y="3871"/>
                    <a:pt x="13167" y="4004"/>
                    <a:pt x="12945" y="4227"/>
                  </a:cubicBezTo>
                  <a:cubicBezTo>
                    <a:pt x="12233" y="2937"/>
                    <a:pt x="10854" y="2136"/>
                    <a:pt x="9342" y="2136"/>
                  </a:cubicBezTo>
                  <a:lnTo>
                    <a:pt x="5828" y="2136"/>
                  </a:lnTo>
                  <a:lnTo>
                    <a:pt x="5739" y="1780"/>
                  </a:lnTo>
                  <a:cubicBezTo>
                    <a:pt x="5605" y="1380"/>
                    <a:pt x="5383" y="1024"/>
                    <a:pt x="5072" y="757"/>
                  </a:cubicBezTo>
                  <a:cubicBezTo>
                    <a:pt x="4716" y="357"/>
                    <a:pt x="4227" y="90"/>
                    <a:pt x="36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" name="Google Shape;853;p42">
            <a:extLst>
              <a:ext uri="{FF2B5EF4-FFF2-40B4-BE49-F238E27FC236}">
                <a16:creationId xmlns:a16="http://schemas.microsoft.com/office/drawing/2014/main" id="{E1BE9DA1-023D-AE52-1E0A-BE721176C52B}"/>
              </a:ext>
            </a:extLst>
          </p:cNvPr>
          <p:cNvGrpSpPr/>
          <p:nvPr/>
        </p:nvGrpSpPr>
        <p:grpSpPr>
          <a:xfrm>
            <a:off x="1075615" y="1782370"/>
            <a:ext cx="350083" cy="449177"/>
            <a:chOff x="3977422" y="3436481"/>
            <a:chExt cx="350083" cy="449177"/>
          </a:xfrm>
          <a:solidFill>
            <a:srgbClr val="6BBD9B"/>
          </a:solidFill>
        </p:grpSpPr>
        <p:sp>
          <p:nvSpPr>
            <p:cNvPr id="6" name="Google Shape;854;p42">
              <a:extLst>
                <a:ext uri="{FF2B5EF4-FFF2-40B4-BE49-F238E27FC236}">
                  <a16:creationId xmlns:a16="http://schemas.microsoft.com/office/drawing/2014/main" id="{8FCF8134-6254-E548-AB69-2014007D1E06}"/>
                </a:ext>
              </a:extLst>
            </p:cNvPr>
            <p:cNvSpPr/>
            <p:nvPr/>
          </p:nvSpPr>
          <p:spPr>
            <a:xfrm>
              <a:off x="4027620" y="3574200"/>
              <a:ext cx="250989" cy="311458"/>
            </a:xfrm>
            <a:custGeom>
              <a:avLst/>
              <a:gdLst/>
              <a:ahLst/>
              <a:cxnLst/>
              <a:rect l="l" t="t" r="r" b="b"/>
              <a:pathLst>
                <a:path w="8675" h="10765" extrusionOk="0">
                  <a:moveTo>
                    <a:pt x="4760" y="2981"/>
                  </a:moveTo>
                  <a:lnTo>
                    <a:pt x="4760" y="3603"/>
                  </a:lnTo>
                  <a:cubicBezTo>
                    <a:pt x="5116" y="3692"/>
                    <a:pt x="5427" y="3870"/>
                    <a:pt x="5738" y="4093"/>
                  </a:cubicBezTo>
                  <a:lnTo>
                    <a:pt x="5783" y="4093"/>
                  </a:lnTo>
                  <a:lnTo>
                    <a:pt x="5160" y="4760"/>
                  </a:lnTo>
                  <a:cubicBezTo>
                    <a:pt x="4929" y="4595"/>
                    <a:pt x="4649" y="4503"/>
                    <a:pt x="4357" y="4503"/>
                  </a:cubicBezTo>
                  <a:cubicBezTo>
                    <a:pt x="4255" y="4503"/>
                    <a:pt x="4151" y="4514"/>
                    <a:pt x="4048" y="4537"/>
                  </a:cubicBezTo>
                  <a:cubicBezTo>
                    <a:pt x="3915" y="4537"/>
                    <a:pt x="3781" y="4671"/>
                    <a:pt x="3737" y="4849"/>
                  </a:cubicBezTo>
                  <a:cubicBezTo>
                    <a:pt x="3737" y="4982"/>
                    <a:pt x="3781" y="5071"/>
                    <a:pt x="3826" y="5160"/>
                  </a:cubicBezTo>
                  <a:cubicBezTo>
                    <a:pt x="3959" y="5205"/>
                    <a:pt x="4404" y="5383"/>
                    <a:pt x="4893" y="5561"/>
                  </a:cubicBezTo>
                  <a:cubicBezTo>
                    <a:pt x="5872" y="5916"/>
                    <a:pt x="6094" y="6628"/>
                    <a:pt x="6005" y="7162"/>
                  </a:cubicBezTo>
                  <a:cubicBezTo>
                    <a:pt x="5961" y="7518"/>
                    <a:pt x="5783" y="7829"/>
                    <a:pt x="5471" y="8007"/>
                  </a:cubicBezTo>
                  <a:cubicBezTo>
                    <a:pt x="5249" y="8185"/>
                    <a:pt x="5027" y="8274"/>
                    <a:pt x="4760" y="8318"/>
                  </a:cubicBezTo>
                  <a:lnTo>
                    <a:pt x="4760" y="8941"/>
                  </a:lnTo>
                  <a:lnTo>
                    <a:pt x="3870" y="8941"/>
                  </a:lnTo>
                  <a:lnTo>
                    <a:pt x="3870" y="8318"/>
                  </a:lnTo>
                  <a:cubicBezTo>
                    <a:pt x="3425" y="8185"/>
                    <a:pt x="3025" y="7963"/>
                    <a:pt x="2714" y="7651"/>
                  </a:cubicBezTo>
                  <a:lnTo>
                    <a:pt x="2402" y="7295"/>
                  </a:lnTo>
                  <a:lnTo>
                    <a:pt x="3114" y="6717"/>
                  </a:lnTo>
                  <a:lnTo>
                    <a:pt x="3381" y="7028"/>
                  </a:lnTo>
                  <a:cubicBezTo>
                    <a:pt x="3648" y="7295"/>
                    <a:pt x="3959" y="7429"/>
                    <a:pt x="4359" y="7473"/>
                  </a:cubicBezTo>
                  <a:lnTo>
                    <a:pt x="4493" y="7473"/>
                  </a:lnTo>
                  <a:cubicBezTo>
                    <a:pt x="4760" y="7473"/>
                    <a:pt x="5027" y="7295"/>
                    <a:pt x="5116" y="6984"/>
                  </a:cubicBezTo>
                  <a:cubicBezTo>
                    <a:pt x="5160" y="6673"/>
                    <a:pt x="4760" y="6495"/>
                    <a:pt x="4582" y="6450"/>
                  </a:cubicBezTo>
                  <a:cubicBezTo>
                    <a:pt x="4004" y="6228"/>
                    <a:pt x="3470" y="5961"/>
                    <a:pt x="3425" y="5961"/>
                  </a:cubicBezTo>
                  <a:cubicBezTo>
                    <a:pt x="3425" y="5961"/>
                    <a:pt x="3381" y="5961"/>
                    <a:pt x="3381" y="5916"/>
                  </a:cubicBezTo>
                  <a:cubicBezTo>
                    <a:pt x="2981" y="5694"/>
                    <a:pt x="2758" y="5205"/>
                    <a:pt x="2803" y="4760"/>
                  </a:cubicBezTo>
                  <a:cubicBezTo>
                    <a:pt x="2892" y="4226"/>
                    <a:pt x="3292" y="3781"/>
                    <a:pt x="3781" y="3648"/>
                  </a:cubicBezTo>
                  <a:lnTo>
                    <a:pt x="3870" y="3648"/>
                  </a:lnTo>
                  <a:lnTo>
                    <a:pt x="3870" y="2981"/>
                  </a:lnTo>
                  <a:close/>
                  <a:moveTo>
                    <a:pt x="4359" y="0"/>
                  </a:moveTo>
                  <a:cubicBezTo>
                    <a:pt x="2892" y="1424"/>
                    <a:pt x="45" y="4626"/>
                    <a:pt x="45" y="6450"/>
                  </a:cubicBezTo>
                  <a:cubicBezTo>
                    <a:pt x="0" y="7607"/>
                    <a:pt x="445" y="8719"/>
                    <a:pt x="1290" y="9519"/>
                  </a:cubicBezTo>
                  <a:cubicBezTo>
                    <a:pt x="2046" y="10276"/>
                    <a:pt x="3114" y="10765"/>
                    <a:pt x="4226" y="10765"/>
                  </a:cubicBezTo>
                  <a:lnTo>
                    <a:pt x="4359" y="10765"/>
                  </a:lnTo>
                  <a:cubicBezTo>
                    <a:pt x="6717" y="10765"/>
                    <a:pt x="8630" y="8852"/>
                    <a:pt x="8674" y="6495"/>
                  </a:cubicBezTo>
                  <a:cubicBezTo>
                    <a:pt x="8674" y="4626"/>
                    <a:pt x="5783" y="1424"/>
                    <a:pt x="435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" name="Google Shape;855;p42">
              <a:extLst>
                <a:ext uri="{FF2B5EF4-FFF2-40B4-BE49-F238E27FC236}">
                  <a16:creationId xmlns:a16="http://schemas.microsoft.com/office/drawing/2014/main" id="{B0C4800B-B2D1-8400-D810-8CD863219170}"/>
                </a:ext>
              </a:extLst>
            </p:cNvPr>
            <p:cNvSpPr/>
            <p:nvPr/>
          </p:nvSpPr>
          <p:spPr>
            <a:xfrm>
              <a:off x="3977422" y="3436481"/>
              <a:ext cx="350083" cy="378408"/>
            </a:xfrm>
            <a:custGeom>
              <a:avLst/>
              <a:gdLst/>
              <a:ahLst/>
              <a:cxnLst/>
              <a:rect l="l" t="t" r="r" b="b"/>
              <a:pathLst>
                <a:path w="12100" h="13079" extrusionOk="0">
                  <a:moveTo>
                    <a:pt x="6094" y="1"/>
                  </a:moveTo>
                  <a:cubicBezTo>
                    <a:pt x="5516" y="579"/>
                    <a:pt x="4360" y="2136"/>
                    <a:pt x="3159" y="3559"/>
                  </a:cubicBezTo>
                  <a:cubicBezTo>
                    <a:pt x="1112" y="6050"/>
                    <a:pt x="0" y="8096"/>
                    <a:pt x="0" y="9475"/>
                  </a:cubicBezTo>
                  <a:cubicBezTo>
                    <a:pt x="0" y="10765"/>
                    <a:pt x="401" y="12011"/>
                    <a:pt x="1157" y="13034"/>
                  </a:cubicBezTo>
                  <a:cubicBezTo>
                    <a:pt x="935" y="12456"/>
                    <a:pt x="801" y="11833"/>
                    <a:pt x="846" y="11210"/>
                  </a:cubicBezTo>
                  <a:cubicBezTo>
                    <a:pt x="846" y="10009"/>
                    <a:pt x="1691" y="8408"/>
                    <a:pt x="3337" y="6406"/>
                  </a:cubicBezTo>
                  <a:cubicBezTo>
                    <a:pt x="4093" y="5472"/>
                    <a:pt x="4893" y="4582"/>
                    <a:pt x="5783" y="3782"/>
                  </a:cubicBezTo>
                  <a:lnTo>
                    <a:pt x="6094" y="3470"/>
                  </a:lnTo>
                  <a:lnTo>
                    <a:pt x="6406" y="3782"/>
                  </a:lnTo>
                  <a:cubicBezTo>
                    <a:pt x="7251" y="4627"/>
                    <a:pt x="8052" y="5472"/>
                    <a:pt x="8808" y="6406"/>
                  </a:cubicBezTo>
                  <a:cubicBezTo>
                    <a:pt x="10454" y="8408"/>
                    <a:pt x="11254" y="10054"/>
                    <a:pt x="11254" y="11255"/>
                  </a:cubicBezTo>
                  <a:cubicBezTo>
                    <a:pt x="11254" y="11877"/>
                    <a:pt x="11165" y="12500"/>
                    <a:pt x="10943" y="13078"/>
                  </a:cubicBezTo>
                  <a:cubicBezTo>
                    <a:pt x="11699" y="12055"/>
                    <a:pt x="12099" y="10810"/>
                    <a:pt x="12099" y="9520"/>
                  </a:cubicBezTo>
                  <a:cubicBezTo>
                    <a:pt x="12099" y="8141"/>
                    <a:pt x="11032" y="6095"/>
                    <a:pt x="8986" y="3604"/>
                  </a:cubicBezTo>
                  <a:cubicBezTo>
                    <a:pt x="7829" y="2136"/>
                    <a:pt x="6628" y="579"/>
                    <a:pt x="609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39"/>
          <p:cNvSpPr txBox="1">
            <a:spLocks noGrp="1"/>
          </p:cNvSpPr>
          <p:nvPr>
            <p:ph type="title"/>
          </p:nvPr>
        </p:nvSpPr>
        <p:spPr>
          <a:xfrm>
            <a:off x="3796989" y="861374"/>
            <a:ext cx="3085504" cy="130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ABOUT THE </a:t>
            </a:r>
            <a:r>
              <a:rPr lang="en" dirty="0">
                <a:solidFill>
                  <a:schemeClr val="dk2"/>
                </a:solidFill>
              </a:rPr>
              <a:t>PROJECT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369" name="Google Shape;369;p39"/>
          <p:cNvSpPr txBox="1">
            <a:spLocks noGrp="1"/>
          </p:cNvSpPr>
          <p:nvPr>
            <p:ph type="body" idx="1"/>
          </p:nvPr>
        </p:nvSpPr>
        <p:spPr>
          <a:xfrm>
            <a:off x="3641270" y="2032907"/>
            <a:ext cx="5404759" cy="228187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1000"/>
              </a:spcBef>
            </a:pPr>
            <a:r>
              <a:rPr lang="en-US" altLang="en-US" dirty="0">
                <a:latin typeface="Darker Grotesque SemiBold" panose="020B0604020202020204" charset="0"/>
              </a:rPr>
              <a:t>Automates loan approval using machine learning.</a:t>
            </a:r>
            <a:endParaRPr dirty="0">
              <a:latin typeface="Darker Grotesque SemiBold" panose="020B0604020202020204" charset="0"/>
            </a:endParaRPr>
          </a:p>
          <a:p>
            <a:pPr lvl="0" eaLnBrk="0" fontAlgn="base" hangingPunct="0">
              <a:spcBef>
                <a:spcPts val="1000"/>
              </a:spcBef>
            </a:pPr>
            <a:r>
              <a:rPr lang="en-US" altLang="en-US" dirty="0">
                <a:latin typeface="Darker Grotesque SemiBold" panose="020B0604020202020204" charset="0"/>
              </a:rPr>
              <a:t>Analyzes demographic, financial, and credit-related factors.</a:t>
            </a:r>
          </a:p>
          <a:p>
            <a:pPr lvl="0" eaLnBrk="0" fontAlgn="base" hangingPunct="0">
              <a:spcBef>
                <a:spcPts val="1000"/>
              </a:spcBef>
            </a:pPr>
            <a:r>
              <a:rPr lang="en-US" altLang="en-US" dirty="0">
                <a:latin typeface="Darker Grotesque SemiBold" panose="020B0604020202020204" charset="0"/>
              </a:rPr>
              <a:t>Reduces human bias and speeds up decision-making.</a:t>
            </a:r>
          </a:p>
          <a:p>
            <a:pPr lvl="0" eaLnBrk="0" fontAlgn="base" hangingPunct="0">
              <a:spcBef>
                <a:spcPts val="1000"/>
              </a:spcBef>
            </a:pPr>
            <a:r>
              <a:rPr lang="en-US" altLang="en-US" dirty="0">
                <a:latin typeface="Darker Grotesque SemiBold" panose="020B0604020202020204" charset="0"/>
              </a:rPr>
              <a:t>Ensures consistent, fair, and data-driven approvals.</a:t>
            </a:r>
          </a:p>
          <a:p>
            <a:pPr lvl="0" eaLnBrk="0" fontAlgn="base" hangingPunct="0">
              <a:spcBef>
                <a:spcPts val="1000"/>
              </a:spcBef>
            </a:pPr>
            <a:r>
              <a:rPr lang="en-US" altLang="en-US" dirty="0">
                <a:latin typeface="Darker Grotesque SemiBold" panose="020B0604020202020204" charset="0"/>
              </a:rPr>
              <a:t>Handles missing or incomplete applicant information.</a:t>
            </a:r>
          </a:p>
          <a:p>
            <a:pPr lvl="0" eaLnBrk="0" fontAlgn="base" hangingPunct="0">
              <a:spcBef>
                <a:spcPts val="1000"/>
              </a:spcBef>
            </a:pPr>
            <a:r>
              <a:rPr lang="en-US" altLang="en-US" dirty="0">
                <a:latin typeface="Darker Grotesque SemiBold" panose="020B0604020202020204" charset="0"/>
              </a:rPr>
              <a:t>Scalable solution for large volumes of loan applications.</a:t>
            </a:r>
          </a:p>
        </p:txBody>
      </p:sp>
      <p:grpSp>
        <p:nvGrpSpPr>
          <p:cNvPr id="370" name="Google Shape;370;p39"/>
          <p:cNvGrpSpPr/>
          <p:nvPr/>
        </p:nvGrpSpPr>
        <p:grpSpPr>
          <a:xfrm>
            <a:off x="-163750" y="-186200"/>
            <a:ext cx="4428833" cy="4340108"/>
            <a:chOff x="-163750" y="-186200"/>
            <a:chExt cx="4428833" cy="4340108"/>
          </a:xfrm>
        </p:grpSpPr>
        <p:sp>
          <p:nvSpPr>
            <p:cNvPr id="371" name="Google Shape;371;p39"/>
            <p:cNvSpPr/>
            <p:nvPr/>
          </p:nvSpPr>
          <p:spPr>
            <a:xfrm rot="10800000">
              <a:off x="3884083" y="369408"/>
              <a:ext cx="381000" cy="38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39"/>
            <p:cNvSpPr/>
            <p:nvPr/>
          </p:nvSpPr>
          <p:spPr>
            <a:xfrm rot="10800000">
              <a:off x="3301983" y="369408"/>
              <a:ext cx="381000" cy="38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39"/>
            <p:cNvSpPr/>
            <p:nvPr/>
          </p:nvSpPr>
          <p:spPr>
            <a:xfrm rot="10800000">
              <a:off x="2719883" y="369408"/>
              <a:ext cx="381000" cy="38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39"/>
            <p:cNvSpPr/>
            <p:nvPr/>
          </p:nvSpPr>
          <p:spPr>
            <a:xfrm rot="10800000">
              <a:off x="2137783" y="369408"/>
              <a:ext cx="381000" cy="38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39"/>
            <p:cNvSpPr/>
            <p:nvPr/>
          </p:nvSpPr>
          <p:spPr>
            <a:xfrm rot="10800000">
              <a:off x="1555683" y="369408"/>
              <a:ext cx="381000" cy="38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39"/>
            <p:cNvSpPr/>
            <p:nvPr/>
          </p:nvSpPr>
          <p:spPr>
            <a:xfrm rot="10800000">
              <a:off x="973583" y="369408"/>
              <a:ext cx="381000" cy="38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39"/>
            <p:cNvSpPr/>
            <p:nvPr/>
          </p:nvSpPr>
          <p:spPr>
            <a:xfrm rot="10800000">
              <a:off x="973583" y="2071158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39"/>
            <p:cNvSpPr/>
            <p:nvPr/>
          </p:nvSpPr>
          <p:spPr>
            <a:xfrm rot="10800000">
              <a:off x="973583" y="2638408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39"/>
            <p:cNvSpPr/>
            <p:nvPr/>
          </p:nvSpPr>
          <p:spPr>
            <a:xfrm rot="10800000">
              <a:off x="973583" y="936658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39"/>
            <p:cNvSpPr/>
            <p:nvPr/>
          </p:nvSpPr>
          <p:spPr>
            <a:xfrm rot="10800000">
              <a:off x="408083" y="936658"/>
              <a:ext cx="381000" cy="381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39"/>
            <p:cNvSpPr/>
            <p:nvPr/>
          </p:nvSpPr>
          <p:spPr>
            <a:xfrm rot="10800000">
              <a:off x="-157417" y="936658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39"/>
            <p:cNvSpPr/>
            <p:nvPr/>
          </p:nvSpPr>
          <p:spPr>
            <a:xfrm rot="10800000">
              <a:off x="973583" y="3205658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39"/>
            <p:cNvSpPr/>
            <p:nvPr/>
          </p:nvSpPr>
          <p:spPr>
            <a:xfrm rot="10800000">
              <a:off x="973583" y="3772908"/>
              <a:ext cx="381000" cy="381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39"/>
            <p:cNvSpPr/>
            <p:nvPr/>
          </p:nvSpPr>
          <p:spPr>
            <a:xfrm rot="10800000">
              <a:off x="973583" y="1537933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39"/>
            <p:cNvSpPr/>
            <p:nvPr/>
          </p:nvSpPr>
          <p:spPr>
            <a:xfrm rot="10800000">
              <a:off x="-157417" y="369408"/>
              <a:ext cx="381000" cy="38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39"/>
            <p:cNvSpPr/>
            <p:nvPr/>
          </p:nvSpPr>
          <p:spPr>
            <a:xfrm rot="10800000">
              <a:off x="-157417" y="1503908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39"/>
            <p:cNvSpPr/>
            <p:nvPr/>
          </p:nvSpPr>
          <p:spPr>
            <a:xfrm rot="10800000">
              <a:off x="408083" y="2638408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88" name="Google Shape;388;p39"/>
            <p:cNvGrpSpPr/>
            <p:nvPr/>
          </p:nvGrpSpPr>
          <p:grpSpPr>
            <a:xfrm>
              <a:off x="-163750" y="-186200"/>
              <a:ext cx="1512000" cy="381000"/>
              <a:chOff x="-157417" y="132342"/>
              <a:chExt cx="1512000" cy="381000"/>
            </a:xfrm>
          </p:grpSpPr>
          <p:sp>
            <p:nvSpPr>
              <p:cNvPr id="389" name="Google Shape;389;p39"/>
              <p:cNvSpPr/>
              <p:nvPr/>
            </p:nvSpPr>
            <p:spPr>
              <a:xfrm rot="10800000">
                <a:off x="-157417" y="132342"/>
                <a:ext cx="381000" cy="3810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" name="Google Shape;390;p39"/>
              <p:cNvSpPr/>
              <p:nvPr/>
            </p:nvSpPr>
            <p:spPr>
              <a:xfrm rot="10800000">
                <a:off x="973583" y="132342"/>
                <a:ext cx="381000" cy="3810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391" name="Google Shape;391;p39"/>
          <p:cNvPicPr preferRelativeResize="0"/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70395" y="1167509"/>
            <a:ext cx="1743600" cy="174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39"/>
          <p:cNvPicPr preferRelativeResize="0"/>
          <p:nvPr/>
        </p:nvPicPr>
        <p:blipFill rotWithShape="1">
          <a:blip r:embed="rId4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15630" y="2911082"/>
            <a:ext cx="1672500" cy="1655400"/>
          </a:xfrm>
          <a:prstGeom prst="ellipse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7" name="Google Shape;527;p43"/>
          <p:cNvPicPr preferRelativeResize="0"/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28846" y="643118"/>
            <a:ext cx="1805700" cy="1805700"/>
          </a:xfrm>
          <a:prstGeom prst="round2SameRect">
            <a:avLst>
              <a:gd name="adj1" fmla="val 50000"/>
              <a:gd name="adj2" fmla="val 0"/>
            </a:avLst>
          </a:prstGeom>
          <a:noFill/>
          <a:ln>
            <a:noFill/>
          </a:ln>
        </p:spPr>
      </p:pic>
      <p:pic>
        <p:nvPicPr>
          <p:cNvPr id="528" name="Google Shape;528;p43"/>
          <p:cNvPicPr preferRelativeResize="0"/>
          <p:nvPr/>
        </p:nvPicPr>
        <p:blipFill rotWithShape="1">
          <a:blip r:embed="rId4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938"/>
          <a:stretch/>
        </p:blipFill>
        <p:spPr>
          <a:xfrm>
            <a:off x="743465" y="643125"/>
            <a:ext cx="1805700" cy="18057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9" name="Google Shape;529;p43"/>
          <p:cNvGrpSpPr/>
          <p:nvPr/>
        </p:nvGrpSpPr>
        <p:grpSpPr>
          <a:xfrm>
            <a:off x="-122550" y="2862142"/>
            <a:ext cx="2077500" cy="2116775"/>
            <a:chOff x="-122550" y="2862142"/>
            <a:chExt cx="2077500" cy="2116775"/>
          </a:xfrm>
        </p:grpSpPr>
        <p:sp>
          <p:nvSpPr>
            <p:cNvPr id="530" name="Google Shape;530;p43"/>
            <p:cNvSpPr/>
            <p:nvPr/>
          </p:nvSpPr>
          <p:spPr>
            <a:xfrm>
              <a:off x="-122550" y="4030667"/>
              <a:ext cx="381000" cy="38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43"/>
            <p:cNvSpPr/>
            <p:nvPr/>
          </p:nvSpPr>
          <p:spPr>
            <a:xfrm>
              <a:off x="-122550" y="3463417"/>
              <a:ext cx="381000" cy="38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43"/>
            <p:cNvSpPr/>
            <p:nvPr/>
          </p:nvSpPr>
          <p:spPr>
            <a:xfrm>
              <a:off x="-122550" y="4597917"/>
              <a:ext cx="381000" cy="38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43"/>
            <p:cNvSpPr/>
            <p:nvPr/>
          </p:nvSpPr>
          <p:spPr>
            <a:xfrm>
              <a:off x="442950" y="3463417"/>
              <a:ext cx="381000" cy="38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43"/>
            <p:cNvSpPr/>
            <p:nvPr/>
          </p:nvSpPr>
          <p:spPr>
            <a:xfrm>
              <a:off x="1008450" y="3463417"/>
              <a:ext cx="381000" cy="38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43"/>
            <p:cNvSpPr/>
            <p:nvPr/>
          </p:nvSpPr>
          <p:spPr>
            <a:xfrm>
              <a:off x="1573950" y="3463417"/>
              <a:ext cx="381000" cy="38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43"/>
            <p:cNvSpPr/>
            <p:nvPr/>
          </p:nvSpPr>
          <p:spPr>
            <a:xfrm>
              <a:off x="1008450" y="4030667"/>
              <a:ext cx="381000" cy="38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43"/>
            <p:cNvSpPr/>
            <p:nvPr/>
          </p:nvSpPr>
          <p:spPr>
            <a:xfrm>
              <a:off x="1008450" y="2862142"/>
              <a:ext cx="381000" cy="38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8" name="Google Shape;538;p43"/>
          <p:cNvGrpSpPr/>
          <p:nvPr/>
        </p:nvGrpSpPr>
        <p:grpSpPr>
          <a:xfrm>
            <a:off x="7211667" y="-125658"/>
            <a:ext cx="2131842" cy="2116775"/>
            <a:chOff x="7211667" y="-125658"/>
            <a:chExt cx="2131842" cy="2116775"/>
          </a:xfrm>
        </p:grpSpPr>
        <p:grpSp>
          <p:nvGrpSpPr>
            <p:cNvPr id="539" name="Google Shape;539;p43"/>
            <p:cNvGrpSpPr/>
            <p:nvPr/>
          </p:nvGrpSpPr>
          <p:grpSpPr>
            <a:xfrm>
              <a:off x="7814908" y="-125658"/>
              <a:ext cx="1528600" cy="2116775"/>
              <a:chOff x="7814908" y="-125658"/>
              <a:chExt cx="1528600" cy="2116775"/>
            </a:xfrm>
          </p:grpSpPr>
          <p:sp>
            <p:nvSpPr>
              <p:cNvPr id="540" name="Google Shape;540;p43"/>
              <p:cNvSpPr/>
              <p:nvPr/>
            </p:nvSpPr>
            <p:spPr>
              <a:xfrm>
                <a:off x="7814908" y="1042867"/>
                <a:ext cx="381000" cy="3810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" name="Google Shape;541;p43"/>
              <p:cNvSpPr/>
              <p:nvPr/>
            </p:nvSpPr>
            <p:spPr>
              <a:xfrm>
                <a:off x="8397008" y="1042867"/>
                <a:ext cx="381000" cy="3810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2" name="Google Shape;542;p43"/>
              <p:cNvSpPr/>
              <p:nvPr/>
            </p:nvSpPr>
            <p:spPr>
              <a:xfrm>
                <a:off x="8397008" y="475617"/>
                <a:ext cx="381000" cy="381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3" name="Google Shape;543;p43"/>
              <p:cNvSpPr/>
              <p:nvPr/>
            </p:nvSpPr>
            <p:spPr>
              <a:xfrm>
                <a:off x="8397008" y="1610117"/>
                <a:ext cx="381000" cy="3810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" name="Google Shape;544;p43"/>
              <p:cNvSpPr/>
              <p:nvPr/>
            </p:nvSpPr>
            <p:spPr>
              <a:xfrm>
                <a:off x="8962508" y="475617"/>
                <a:ext cx="381000" cy="3810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5" name="Google Shape;545;p43"/>
              <p:cNvSpPr/>
              <p:nvPr/>
            </p:nvSpPr>
            <p:spPr>
              <a:xfrm>
                <a:off x="8397008" y="-125658"/>
                <a:ext cx="381000" cy="3810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46" name="Google Shape;546;p43"/>
            <p:cNvSpPr/>
            <p:nvPr/>
          </p:nvSpPr>
          <p:spPr>
            <a:xfrm>
              <a:off x="7814908" y="-125658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43"/>
            <p:cNvSpPr/>
            <p:nvPr/>
          </p:nvSpPr>
          <p:spPr>
            <a:xfrm>
              <a:off x="7211667" y="-125658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48" name="Google Shape;548;p43"/>
          <p:cNvPicPr preferRelativeResize="0"/>
          <p:nvPr/>
        </p:nvPicPr>
        <p:blipFill rotWithShape="1">
          <a:blip r:embed="rId5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28850" y="2448826"/>
            <a:ext cx="1805700" cy="2061600"/>
          </a:xfrm>
          <a:prstGeom prst="round2SameRect">
            <a:avLst>
              <a:gd name="adj1" fmla="val 50000"/>
              <a:gd name="adj2" fmla="val 0"/>
            </a:avLst>
          </a:prstGeom>
          <a:noFill/>
          <a:ln>
            <a:noFill/>
          </a:ln>
        </p:spPr>
      </p:pic>
      <p:sp>
        <p:nvSpPr>
          <p:cNvPr id="6" name="Google Shape;343;p38">
            <a:extLst>
              <a:ext uri="{FF2B5EF4-FFF2-40B4-BE49-F238E27FC236}">
                <a16:creationId xmlns:a16="http://schemas.microsoft.com/office/drawing/2014/main" id="{91104149-AE2A-AE2E-AAED-F185CAC58271}"/>
              </a:ext>
            </a:extLst>
          </p:cNvPr>
          <p:cNvSpPr/>
          <p:nvPr/>
        </p:nvSpPr>
        <p:spPr>
          <a:xfrm>
            <a:off x="5168430" y="1164945"/>
            <a:ext cx="1716600" cy="1716600"/>
          </a:xfrm>
          <a:prstGeom prst="ellipse">
            <a:avLst/>
          </a:prstGeom>
          <a:solidFill>
            <a:srgbClr val="9BB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" name="Google Shape;344;p38">
            <a:extLst>
              <a:ext uri="{FF2B5EF4-FFF2-40B4-BE49-F238E27FC236}">
                <a16:creationId xmlns:a16="http://schemas.microsoft.com/office/drawing/2014/main" id="{7D939A50-B6A7-780F-6440-C87D2FA84AE5}"/>
              </a:ext>
            </a:extLst>
          </p:cNvPr>
          <p:cNvSpPr txBox="1">
            <a:spLocks/>
          </p:cNvSpPr>
          <p:nvPr/>
        </p:nvSpPr>
        <p:spPr>
          <a:xfrm>
            <a:off x="5336617" y="1602345"/>
            <a:ext cx="1358096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buClr>
                <a:schemeClr val="lt2"/>
              </a:buClr>
              <a:buSzPts val="6000"/>
              <a:buFont typeface="Lexend Deca"/>
              <a:buNone/>
              <a:defRPr sz="7000" b="1">
                <a:solidFill>
                  <a:schemeClr val="dk2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algn="ctr">
              <a:buClr>
                <a:schemeClr val="lt2"/>
              </a:buClr>
              <a:buSzPts val="6000"/>
              <a:buFont typeface="Bebas Neue"/>
              <a:buNone/>
              <a:defRPr sz="60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algn="ctr">
              <a:buClr>
                <a:schemeClr val="lt2"/>
              </a:buClr>
              <a:buSzPts val="6000"/>
              <a:buFont typeface="Bebas Neue"/>
              <a:buNone/>
              <a:defRPr sz="60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algn="ctr">
              <a:buClr>
                <a:schemeClr val="lt2"/>
              </a:buClr>
              <a:buSzPts val="6000"/>
              <a:buFont typeface="Bebas Neue"/>
              <a:buNone/>
              <a:defRPr sz="60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algn="ctr">
              <a:buClr>
                <a:schemeClr val="lt2"/>
              </a:buClr>
              <a:buSzPts val="6000"/>
              <a:buFont typeface="Bebas Neue"/>
              <a:buNone/>
              <a:defRPr sz="60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algn="ctr">
              <a:buClr>
                <a:schemeClr val="lt2"/>
              </a:buClr>
              <a:buSzPts val="6000"/>
              <a:buFont typeface="Bebas Neue"/>
              <a:buNone/>
              <a:defRPr sz="60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algn="ctr">
              <a:buClr>
                <a:schemeClr val="lt2"/>
              </a:buClr>
              <a:buSzPts val="6000"/>
              <a:buFont typeface="Bebas Neue"/>
              <a:buNone/>
              <a:defRPr sz="60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algn="ctr">
              <a:buClr>
                <a:schemeClr val="lt2"/>
              </a:buClr>
              <a:buSzPts val="6000"/>
              <a:buFont typeface="Bebas Neue"/>
              <a:buNone/>
              <a:defRPr sz="60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algn="ctr">
              <a:buClr>
                <a:schemeClr val="lt2"/>
              </a:buClr>
              <a:buSzPts val="6000"/>
              <a:buFont typeface="Bebas Neue"/>
              <a:buNone/>
              <a:defRPr sz="60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" dirty="0">
                <a:solidFill>
                  <a:schemeClr val="tx1"/>
                </a:solidFill>
              </a:rPr>
              <a:t>02</a:t>
            </a:r>
          </a:p>
        </p:txBody>
      </p:sp>
      <p:sp>
        <p:nvSpPr>
          <p:cNvPr id="8" name="Google Shape;346;p38">
            <a:extLst>
              <a:ext uri="{FF2B5EF4-FFF2-40B4-BE49-F238E27FC236}">
                <a16:creationId xmlns:a16="http://schemas.microsoft.com/office/drawing/2014/main" id="{7BB9D2B5-0979-636E-6150-0D19C9B1C3F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168442" y="2982320"/>
            <a:ext cx="2799900" cy="125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ANALYSIS</a:t>
            </a:r>
            <a:endParaRPr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9">
          <a:extLst>
            <a:ext uri="{FF2B5EF4-FFF2-40B4-BE49-F238E27FC236}">
              <a16:creationId xmlns:a16="http://schemas.microsoft.com/office/drawing/2014/main" id="{F0B61268-B236-0A54-C2BB-4AD5043C24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03" name="Google Shape;1703;p67">
            <a:extLst>
              <a:ext uri="{FF2B5EF4-FFF2-40B4-BE49-F238E27FC236}">
                <a16:creationId xmlns:a16="http://schemas.microsoft.com/office/drawing/2014/main" id="{DA8509BB-C7D8-11D4-02D6-59A9719498E7}"/>
              </a:ext>
            </a:extLst>
          </p:cNvPr>
          <p:cNvGrpSpPr/>
          <p:nvPr/>
        </p:nvGrpSpPr>
        <p:grpSpPr>
          <a:xfrm>
            <a:off x="6321321" y="100492"/>
            <a:ext cx="2696883" cy="1566342"/>
            <a:chOff x="6321321" y="100492"/>
            <a:chExt cx="2696883" cy="1566342"/>
          </a:xfrm>
        </p:grpSpPr>
        <p:sp>
          <p:nvSpPr>
            <p:cNvPr id="1704" name="Google Shape;1704;p67">
              <a:extLst>
                <a:ext uri="{FF2B5EF4-FFF2-40B4-BE49-F238E27FC236}">
                  <a16:creationId xmlns:a16="http://schemas.microsoft.com/office/drawing/2014/main" id="{D0476AFB-AB56-F9A6-992E-8BBCF18C91ED}"/>
                </a:ext>
              </a:extLst>
            </p:cNvPr>
            <p:cNvSpPr/>
            <p:nvPr/>
          </p:nvSpPr>
          <p:spPr>
            <a:xfrm rot="5400000" flipH="1">
              <a:off x="7468679" y="100492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67">
              <a:extLst>
                <a:ext uri="{FF2B5EF4-FFF2-40B4-BE49-F238E27FC236}">
                  <a16:creationId xmlns:a16="http://schemas.microsoft.com/office/drawing/2014/main" id="{D4998ED7-B67B-24AC-ECAB-D8AD03E45856}"/>
                </a:ext>
              </a:extLst>
            </p:cNvPr>
            <p:cNvSpPr/>
            <p:nvPr/>
          </p:nvSpPr>
          <p:spPr>
            <a:xfrm rot="5400000" flipH="1">
              <a:off x="8035929" y="100492"/>
              <a:ext cx="381000" cy="381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67">
              <a:extLst>
                <a:ext uri="{FF2B5EF4-FFF2-40B4-BE49-F238E27FC236}">
                  <a16:creationId xmlns:a16="http://schemas.microsoft.com/office/drawing/2014/main" id="{C6247017-74B3-41EE-0BAB-0EDE24E484D1}"/>
                </a:ext>
              </a:extLst>
            </p:cNvPr>
            <p:cNvSpPr/>
            <p:nvPr/>
          </p:nvSpPr>
          <p:spPr>
            <a:xfrm rot="5400000" flipH="1">
              <a:off x="6901429" y="100492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67">
              <a:extLst>
                <a:ext uri="{FF2B5EF4-FFF2-40B4-BE49-F238E27FC236}">
                  <a16:creationId xmlns:a16="http://schemas.microsoft.com/office/drawing/2014/main" id="{CD419358-688A-972E-9BC7-98D6C71A7D56}"/>
                </a:ext>
              </a:extLst>
            </p:cNvPr>
            <p:cNvSpPr/>
            <p:nvPr/>
          </p:nvSpPr>
          <p:spPr>
            <a:xfrm rot="5400000" flipH="1">
              <a:off x="8637204" y="100492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67">
              <a:extLst>
                <a:ext uri="{FF2B5EF4-FFF2-40B4-BE49-F238E27FC236}">
                  <a16:creationId xmlns:a16="http://schemas.microsoft.com/office/drawing/2014/main" id="{BB70007E-37FB-C0AA-8F14-0F9945F974B3}"/>
                </a:ext>
              </a:extLst>
            </p:cNvPr>
            <p:cNvSpPr/>
            <p:nvPr/>
          </p:nvSpPr>
          <p:spPr>
            <a:xfrm rot="5400000" flipH="1">
              <a:off x="8637204" y="682592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67">
              <a:extLst>
                <a:ext uri="{FF2B5EF4-FFF2-40B4-BE49-F238E27FC236}">
                  <a16:creationId xmlns:a16="http://schemas.microsoft.com/office/drawing/2014/main" id="{5C9EFD6B-3F57-7A6B-6DD5-5DB41A18218D}"/>
                </a:ext>
              </a:extLst>
            </p:cNvPr>
            <p:cNvSpPr/>
            <p:nvPr/>
          </p:nvSpPr>
          <p:spPr>
            <a:xfrm rot="5400000" flipH="1">
              <a:off x="8637204" y="1285833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67">
              <a:extLst>
                <a:ext uri="{FF2B5EF4-FFF2-40B4-BE49-F238E27FC236}">
                  <a16:creationId xmlns:a16="http://schemas.microsoft.com/office/drawing/2014/main" id="{ECB43B89-2744-DA6F-919A-7B6CCEBA18BB}"/>
                </a:ext>
              </a:extLst>
            </p:cNvPr>
            <p:cNvSpPr/>
            <p:nvPr/>
          </p:nvSpPr>
          <p:spPr>
            <a:xfrm rot="5400000" flipH="1">
              <a:off x="6321321" y="100492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" name="Picture 7" descr="A screenshot of a computer code">
            <a:extLst>
              <a:ext uri="{FF2B5EF4-FFF2-40B4-BE49-F238E27FC236}">
                <a16:creationId xmlns:a16="http://schemas.microsoft.com/office/drawing/2014/main" id="{929F7560-09D3-EEA5-B483-67115AB0B85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73587" y="987879"/>
            <a:ext cx="6513385" cy="244064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A3285A2-2C5E-D0B7-7C29-C526619BA7A1}"/>
              </a:ext>
            </a:extLst>
          </p:cNvPr>
          <p:cNvSpPr txBox="1"/>
          <p:nvPr/>
        </p:nvSpPr>
        <p:spPr>
          <a:xfrm>
            <a:off x="1290663" y="3714295"/>
            <a:ext cx="5542844" cy="651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17500" eaLnBrk="0" fontAlgn="base" hangingPunct="0">
              <a:spcBef>
                <a:spcPts val="1000"/>
              </a:spcBef>
              <a:buClr>
                <a:schemeClr val="lt1"/>
              </a:buClr>
              <a:buSzPts val="1400"/>
              <a:buFont typeface="Inter"/>
              <a:buChar char="●"/>
            </a:pPr>
            <a:r>
              <a:rPr lang="en-US" dirty="0">
                <a:solidFill>
                  <a:schemeClr val="lt1"/>
                </a:solidFill>
                <a:latin typeface="Darker Grotesque SemiBold" panose="020B0604020202020204" charset="0"/>
                <a:cs typeface="Inter"/>
                <a:sym typeface="Inter"/>
              </a:rPr>
              <a:t>Let’s call all the essential library to perform commands.</a:t>
            </a:r>
          </a:p>
          <a:p>
            <a:pPr marL="457200" indent="-317500" eaLnBrk="0" fontAlgn="base" hangingPunct="0">
              <a:spcBef>
                <a:spcPts val="1000"/>
              </a:spcBef>
              <a:buClr>
                <a:schemeClr val="lt1"/>
              </a:buClr>
              <a:buSzPts val="1400"/>
              <a:buFont typeface="Inter"/>
              <a:buChar char="●"/>
            </a:pPr>
            <a:r>
              <a:rPr lang="en-US" dirty="0">
                <a:solidFill>
                  <a:schemeClr val="lt1"/>
                </a:solidFill>
                <a:latin typeface="Darker Grotesque SemiBold" panose="020B0604020202020204" charset="0"/>
                <a:cs typeface="Inter"/>
                <a:sym typeface="Inter"/>
              </a:rPr>
              <a:t>Load the Dataset csv file.</a:t>
            </a:r>
            <a:endParaRPr lang="en-IN" dirty="0">
              <a:solidFill>
                <a:schemeClr val="lt1"/>
              </a:solidFill>
              <a:latin typeface="Darker Grotesque SemiBold" panose="020B0604020202020204" charset="0"/>
              <a:cs typeface="Inter"/>
              <a:sym typeface="Inter"/>
            </a:endParaRPr>
          </a:p>
        </p:txBody>
      </p:sp>
      <p:sp>
        <p:nvSpPr>
          <p:cNvPr id="10" name="Google Shape;402;p40">
            <a:extLst>
              <a:ext uri="{FF2B5EF4-FFF2-40B4-BE49-F238E27FC236}">
                <a16:creationId xmlns:a16="http://schemas.microsoft.com/office/drawing/2014/main" id="{DFB3CDB3-AE44-E6FD-B830-839F414E4215}"/>
              </a:ext>
            </a:extLst>
          </p:cNvPr>
          <p:cNvSpPr txBox="1">
            <a:spLocks/>
          </p:cNvSpPr>
          <p:nvPr/>
        </p:nvSpPr>
        <p:spPr>
          <a:xfrm>
            <a:off x="762204" y="481492"/>
            <a:ext cx="1205389" cy="44468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00" b="1" dirty="0">
                <a:solidFill>
                  <a:srgbClr val="6BBD9B"/>
                </a:solidFill>
              </a:rPr>
              <a:t>PHASE I</a:t>
            </a:r>
          </a:p>
        </p:txBody>
      </p:sp>
    </p:spTree>
    <p:extLst>
      <p:ext uri="{BB962C8B-B14F-4D97-AF65-F5344CB8AC3E}">
        <p14:creationId xmlns:p14="http://schemas.microsoft.com/office/powerpoint/2010/main" val="3063141133"/>
      </p:ext>
    </p:extLst>
  </p:cSld>
  <p:clrMapOvr>
    <a:masterClrMapping/>
  </p:clrMapOvr>
</p:sld>
</file>

<file path=ppt/theme/theme1.xml><?xml version="1.0" encoding="utf-8"?>
<a:theme xmlns:a="http://schemas.openxmlformats.org/drawingml/2006/main" name="Bank Loan Proposal by Slidesgo">
  <a:themeElements>
    <a:clrScheme name="Simple Light">
      <a:dk1>
        <a:srgbClr val="FFFFFF"/>
      </a:dk1>
      <a:lt1>
        <a:srgbClr val="5680BC"/>
      </a:lt1>
      <a:dk2>
        <a:srgbClr val="6BBD9B"/>
      </a:dk2>
      <a:lt2>
        <a:srgbClr val="9BBEEE"/>
      </a:lt2>
      <a:accent1>
        <a:srgbClr val="EFEFE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5680B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</TotalTime>
  <Words>483</Words>
  <Application>Microsoft Office PowerPoint</Application>
  <PresentationFormat>On-screen Show (16:9)</PresentationFormat>
  <Paragraphs>76</Paragraphs>
  <Slides>33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0" baseType="lpstr">
      <vt:lpstr>Viga</vt:lpstr>
      <vt:lpstr>Lexend Deca</vt:lpstr>
      <vt:lpstr>Arial</vt:lpstr>
      <vt:lpstr>Bebas Neue</vt:lpstr>
      <vt:lpstr>Darker Grotesque SemiBold</vt:lpstr>
      <vt:lpstr>Inter</vt:lpstr>
      <vt:lpstr>Bank Loan Proposal by Slidesgo</vt:lpstr>
      <vt:lpstr>LOAN APPROVAL PREDICTION</vt:lpstr>
      <vt:lpstr>INTRODUCTION</vt:lpstr>
      <vt:lpstr>01</vt:lpstr>
      <vt:lpstr>01</vt:lpstr>
      <vt:lpstr>PowerPoint Presentation</vt:lpstr>
      <vt:lpstr>MISSION &amp; VISION</vt:lpstr>
      <vt:lpstr>ABOUT THE PROJECT</vt:lpstr>
      <vt:lpstr>DATA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MODEL DEVELOPMENT</vt:lpstr>
      <vt:lpstr>PowerPoint Presentation</vt:lpstr>
      <vt:lpstr>RESULT EVALUATION</vt:lpstr>
      <vt:lpstr>PowerPoint Presentation</vt:lpstr>
      <vt:lpstr>PowerPoint Presentation</vt:lpstr>
      <vt:lpstr>PowerPoint Presentation</vt:lpstr>
      <vt:lpstr>0.6146%</vt:lpstr>
      <vt:lpstr>INTERPRETATION:</vt:lpstr>
      <vt:lpstr>KPI DASHBOARD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Kinjal Gohil</cp:lastModifiedBy>
  <cp:revision>1</cp:revision>
  <dcterms:modified xsi:type="dcterms:W3CDTF">2025-10-28T14:43:37Z</dcterms:modified>
</cp:coreProperties>
</file>